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650" r:id="rId2"/>
    <p:sldId id="652" r:id="rId3"/>
    <p:sldId id="868" r:id="rId4"/>
    <p:sldId id="647" r:id="rId5"/>
    <p:sldId id="874" r:id="rId6"/>
    <p:sldId id="653" r:id="rId7"/>
    <p:sldId id="867" r:id="rId8"/>
    <p:sldId id="870" r:id="rId9"/>
    <p:sldId id="871" r:id="rId10"/>
    <p:sldId id="872" r:id="rId11"/>
    <p:sldId id="873" r:id="rId12"/>
  </p:sldIdLst>
  <p:sldSz cx="24012525" cy="13500100"/>
  <p:notesSz cx="6858000" cy="9144000"/>
  <p:defaultTextStyle>
    <a:defPPr>
      <a:defRPr lang="en-US"/>
    </a:defPPr>
    <a:lvl1pPr marL="0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1pPr>
    <a:lvl2pPr marL="1200379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2pPr>
    <a:lvl3pPr marL="2400757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3pPr>
    <a:lvl4pPr marL="3601136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4pPr>
    <a:lvl5pPr marL="4801514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5pPr>
    <a:lvl6pPr marL="6001893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6pPr>
    <a:lvl7pPr marL="7202272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7pPr>
    <a:lvl8pPr marL="8402650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8pPr>
    <a:lvl9pPr marL="9603029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89" userDrawn="1">
          <p15:clr>
            <a:srgbClr val="A4A3A4"/>
          </p15:clr>
        </p15:guide>
        <p15:guide id="2" pos="75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78068"/>
    <a:srgbClr val="006B6E"/>
    <a:srgbClr val="1F2D43"/>
    <a:srgbClr val="7F7F7F"/>
    <a:srgbClr val="002970"/>
    <a:srgbClr val="467B97"/>
    <a:srgbClr val="007294"/>
    <a:srgbClr val="8E8672"/>
    <a:srgbClr val="EBECEE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01" autoAdjust="0"/>
    <p:restoredTop sz="95061" autoAdjust="0"/>
  </p:normalViewPr>
  <p:slideViewPr>
    <p:cSldViewPr snapToGrid="0" snapToObjects="1">
      <p:cViewPr varScale="1">
        <p:scale>
          <a:sx n="43" d="100"/>
          <a:sy n="43" d="100"/>
        </p:scale>
        <p:origin x="811" y="46"/>
      </p:cViewPr>
      <p:guideLst>
        <p:guide orient="horz" pos="4189"/>
        <p:guide pos="756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8" d="100"/>
        <a:sy n="98" d="100"/>
      </p:scale>
      <p:origin x="0" y="-44154"/>
    </p:cViewPr>
  </p:sorterViewPr>
  <p:notesViewPr>
    <p:cSldViewPr snapToGrid="0" snapToObjects="1">
      <p:cViewPr varScale="1">
        <p:scale>
          <a:sx n="97" d="100"/>
          <a:sy n="97" d="100"/>
        </p:scale>
        <p:origin x="381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A83A8-2E45-0548-B3C9-C096518BCF82}" type="datetimeFigureOut">
              <a:rPr lang="en-US" smtClean="0"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028E8-0986-2C48-A24F-782A77C255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42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2.jpeg>
</file>

<file path=ppt/media/image3.png>
</file>

<file path=ppt/media/image5.jpe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94DD2-0DDA-C24C-A772-AE987C62F897}" type="datetimeFigureOut">
              <a:rPr lang="en-US" smtClean="0"/>
              <a:t>11/4/2018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4DC8D-BEC2-D34A-81E1-6AC3BD4AB1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2530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1pPr>
    <a:lvl2pPr marL="1200379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2pPr>
    <a:lvl3pPr marL="2400757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3pPr>
    <a:lvl4pPr marL="3601136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4pPr>
    <a:lvl5pPr marL="4801514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5pPr>
    <a:lvl6pPr marL="6001893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6pPr>
    <a:lvl7pPr marL="7202272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7pPr>
    <a:lvl8pPr marL="8402650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8pPr>
    <a:lvl9pPr marL="9603029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61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Interveiw</a:t>
            </a:r>
            <a:r>
              <a:rPr lang="en-US" dirty="0"/>
              <a:t> with flight </a:t>
            </a:r>
            <a:r>
              <a:rPr lang="en-US" dirty="0" err="1"/>
              <a:t>attendent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one likes waiting </a:t>
            </a:r>
          </a:p>
          <a:p>
            <a:r>
              <a:rPr lang="en-US" dirty="0"/>
              <a:t>Blocks the aisles</a:t>
            </a:r>
            <a:r>
              <a:rPr lang="en-US" baseline="0" dirty="0"/>
              <a:t>, which is real trouble to our flight </a:t>
            </a:r>
            <a:r>
              <a:rPr lang="en-US" baseline="0" dirty="0" err="1"/>
              <a:t>attendents</a:t>
            </a:r>
            <a:r>
              <a:rPr lang="en-US" baseline="0" dirty="0"/>
              <a:t>, imagine a person push back and fort </a:t>
            </a:r>
          </a:p>
          <a:p>
            <a:endParaRPr lang="en-US" baseline="0" dirty="0"/>
          </a:p>
          <a:p>
            <a:r>
              <a:rPr lang="en-US" baseline="0" dirty="0"/>
              <a:t>People </a:t>
            </a:r>
            <a:r>
              <a:rPr lang="en-US" baseline="0" dirty="0" err="1"/>
              <a:t>especia</a:t>
            </a:r>
            <a:r>
              <a:rPr lang="en-US" baseline="0" dirty="0"/>
              <a:t> Elderly should when there are unexpected </a:t>
            </a:r>
            <a:r>
              <a:rPr lang="en-US" baseline="0" dirty="0" err="1"/>
              <a:t>tulburce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911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A330</a:t>
            </a:r>
            <a:r>
              <a:rPr lang="en-US" baseline="0" dirty="0"/>
              <a:t> flight, there are 48 passenger sharing the one toilet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36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Interveiw</a:t>
            </a:r>
            <a:r>
              <a:rPr lang="en-US" dirty="0"/>
              <a:t> with flight </a:t>
            </a:r>
            <a:r>
              <a:rPr lang="en-US" dirty="0" err="1"/>
              <a:t>attendent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one likes waiting </a:t>
            </a:r>
          </a:p>
          <a:p>
            <a:r>
              <a:rPr lang="en-US" dirty="0"/>
              <a:t>Blocks the aisles</a:t>
            </a:r>
            <a:r>
              <a:rPr lang="en-US" baseline="0" dirty="0"/>
              <a:t>, which is real trouble to our flight </a:t>
            </a:r>
            <a:r>
              <a:rPr lang="en-US" baseline="0" dirty="0" err="1"/>
              <a:t>attendents</a:t>
            </a:r>
            <a:r>
              <a:rPr lang="en-US" baseline="0" dirty="0"/>
              <a:t>, imagine a person push back and fort </a:t>
            </a:r>
          </a:p>
          <a:p>
            <a:endParaRPr lang="en-US" baseline="0" dirty="0"/>
          </a:p>
          <a:p>
            <a:r>
              <a:rPr lang="en-US" baseline="0" dirty="0"/>
              <a:t>People </a:t>
            </a:r>
            <a:r>
              <a:rPr lang="en-US" baseline="0" dirty="0" err="1"/>
              <a:t>especia</a:t>
            </a:r>
            <a:r>
              <a:rPr lang="en-US" baseline="0" dirty="0"/>
              <a:t> Elderly should when there are unexpected </a:t>
            </a:r>
            <a:r>
              <a:rPr lang="en-US" baseline="0" dirty="0" err="1"/>
              <a:t>tulburce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280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me explained how we</a:t>
            </a:r>
            <a:r>
              <a:rPr lang="en-US" baseline="0" dirty="0"/>
              <a:t> did it. </a:t>
            </a:r>
          </a:p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78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00940" y="4193783"/>
            <a:ext cx="20410646" cy="2893772"/>
          </a:xfrm>
        </p:spPr>
        <p:txBody>
          <a:bodyPr>
            <a:normAutofit/>
          </a:bodyPr>
          <a:lstStyle>
            <a:lvl1pPr algn="ctr">
              <a:defRPr sz="83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1879" y="7650056"/>
            <a:ext cx="16808768" cy="3450026"/>
          </a:xfrm>
        </p:spPr>
        <p:txBody>
          <a:bodyPr>
            <a:normAutofit/>
          </a:bodyPr>
          <a:lstStyle>
            <a:lvl1pPr marL="0" indent="0" algn="ctr">
              <a:buNone/>
              <a:defRPr sz="7349">
                <a:solidFill>
                  <a:schemeClr val="tx1">
                    <a:tint val="75000"/>
                  </a:schemeClr>
                </a:solidFill>
              </a:defRPr>
            </a:lvl1pPr>
            <a:lvl2pPr marL="1200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00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00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00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2000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400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600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90536" y="1308645"/>
            <a:ext cx="22431454" cy="8888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196271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24012525" cy="13500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263968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_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24012525" cy="13500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012525" cy="13500100"/>
          </a:xfrm>
        </p:spPr>
        <p:txBody>
          <a:bodyPr/>
          <a:lstStyle>
            <a:lvl1pPr marL="0" indent="0" algn="ctr">
              <a:buNone/>
              <a:defRPr>
                <a:latin typeface="Raleway"/>
                <a:cs typeface="Raleway"/>
              </a:defRPr>
            </a:lvl1pPr>
          </a:lstStyle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40119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6299"/>
            </a:lvl1pPr>
            <a:lvl2pPr>
              <a:defRPr sz="5249"/>
            </a:lvl2pPr>
            <a:lvl3pPr>
              <a:defRPr sz="4724"/>
            </a:lvl3pPr>
            <a:lvl4pPr>
              <a:defRPr sz="4200"/>
            </a:lvl4pPr>
            <a:lvl5pPr>
              <a:defRPr sz="4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4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470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1049900" y="1475245"/>
            <a:ext cx="21843759" cy="0"/>
          </a:xfrm>
          <a:prstGeom prst="line">
            <a:avLst/>
          </a:prstGeom>
          <a:ln w="9525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 userDrawn="1"/>
        </p:nvGrpSpPr>
        <p:grpSpPr>
          <a:xfrm>
            <a:off x="21533736" y="499565"/>
            <a:ext cx="1033752" cy="665307"/>
            <a:chOff x="6258192" y="2164972"/>
            <a:chExt cx="602756" cy="388124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6857773" y="2164972"/>
              <a:ext cx="0" cy="388124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56747" y="2199387"/>
              <a:ext cx="301026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6268479" y="2199387"/>
              <a:ext cx="294647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268479" y="2164972"/>
              <a:ext cx="0" cy="388124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6258192" y="2553096"/>
              <a:ext cx="602756" cy="0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6563126" y="2164972"/>
              <a:ext cx="294647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268479" y="2164972"/>
              <a:ext cx="297884" cy="356668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291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0626" y="2656217"/>
            <a:ext cx="10605532" cy="8909441"/>
          </a:xfrm>
        </p:spPr>
        <p:txBody>
          <a:bodyPr>
            <a:normAutofit/>
          </a:bodyPr>
          <a:lstStyle>
            <a:lvl1pPr>
              <a:defRPr sz="4724"/>
            </a:lvl1pPr>
            <a:lvl2pPr>
              <a:defRPr sz="4200"/>
            </a:lvl2pPr>
            <a:lvl3pPr>
              <a:defRPr sz="3675"/>
            </a:lvl3pPr>
            <a:lvl4pPr>
              <a:defRPr sz="3150"/>
            </a:lvl4pPr>
            <a:lvl5pPr>
              <a:defRPr sz="3150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06367" y="2656217"/>
            <a:ext cx="10605532" cy="8909441"/>
          </a:xfrm>
        </p:spPr>
        <p:txBody>
          <a:bodyPr>
            <a:normAutofit/>
          </a:bodyPr>
          <a:lstStyle>
            <a:lvl1pPr>
              <a:defRPr sz="4724"/>
            </a:lvl1pPr>
            <a:lvl2pPr>
              <a:defRPr sz="4200"/>
            </a:lvl2pPr>
            <a:lvl3pPr>
              <a:defRPr sz="3675"/>
            </a:lvl3pPr>
            <a:lvl4pPr>
              <a:defRPr sz="3150"/>
            </a:lvl4pPr>
            <a:lvl5pPr>
              <a:defRPr sz="3150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6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aleway"/>
                <a:cs typeface="Ralewa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626" y="2626851"/>
            <a:ext cx="10609702" cy="1259385"/>
          </a:xfrm>
        </p:spPr>
        <p:txBody>
          <a:bodyPr anchor="b"/>
          <a:lstStyle>
            <a:lvl1pPr marL="0" indent="0">
              <a:buNone/>
              <a:defRPr sz="4724" b="1">
                <a:latin typeface="Raleway"/>
                <a:cs typeface="Raleway"/>
              </a:defRPr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0626" y="3886233"/>
            <a:ext cx="10609702" cy="7778184"/>
          </a:xfrm>
        </p:spPr>
        <p:txBody>
          <a:bodyPr>
            <a:normAutofit/>
          </a:bodyPr>
          <a:lstStyle>
            <a:lvl1pPr>
              <a:defRPr sz="4724">
                <a:latin typeface="Raleway"/>
                <a:cs typeface="Raleway"/>
              </a:defRPr>
            </a:lvl1pPr>
            <a:lvl2pPr>
              <a:defRPr sz="4200">
                <a:latin typeface="Raleway"/>
                <a:cs typeface="Raleway"/>
              </a:defRPr>
            </a:lvl2pPr>
            <a:lvl3pPr>
              <a:defRPr sz="3675">
                <a:latin typeface="Raleway"/>
                <a:cs typeface="Raleway"/>
              </a:defRPr>
            </a:lvl3pPr>
            <a:lvl4pPr>
              <a:defRPr sz="3150">
                <a:latin typeface="Raleway"/>
                <a:cs typeface="Raleway"/>
              </a:defRPr>
            </a:lvl4pPr>
            <a:lvl5pPr>
              <a:defRPr sz="3150">
                <a:latin typeface="Raleway"/>
                <a:cs typeface="Raleway"/>
              </a:defRPr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198033" y="2626851"/>
            <a:ext cx="10613870" cy="1259385"/>
          </a:xfrm>
        </p:spPr>
        <p:txBody>
          <a:bodyPr anchor="b"/>
          <a:lstStyle>
            <a:lvl1pPr marL="0" indent="0">
              <a:buNone/>
              <a:defRPr sz="4724" b="1">
                <a:latin typeface="Raleway"/>
                <a:cs typeface="Raleway"/>
              </a:defRPr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198033" y="3886233"/>
            <a:ext cx="10613870" cy="7778184"/>
          </a:xfrm>
        </p:spPr>
        <p:txBody>
          <a:bodyPr>
            <a:normAutofit/>
          </a:bodyPr>
          <a:lstStyle>
            <a:lvl1pPr>
              <a:defRPr sz="4724">
                <a:latin typeface="Raleway"/>
                <a:cs typeface="Raleway"/>
              </a:defRPr>
            </a:lvl1pPr>
            <a:lvl2pPr>
              <a:defRPr sz="4200">
                <a:latin typeface="Raleway"/>
                <a:cs typeface="Raleway"/>
              </a:defRPr>
            </a:lvl2pPr>
            <a:lvl3pPr>
              <a:defRPr sz="3675">
                <a:latin typeface="Raleway"/>
                <a:cs typeface="Raleway"/>
              </a:defRPr>
            </a:lvl3pPr>
            <a:lvl4pPr>
              <a:defRPr sz="3150">
                <a:latin typeface="Raleway"/>
                <a:cs typeface="Raleway"/>
              </a:defRPr>
            </a:lvl4pPr>
            <a:lvl5pPr>
              <a:defRPr sz="3150">
                <a:latin typeface="Raleway"/>
                <a:cs typeface="Raleway"/>
              </a:defRPr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>
            <a:lvl1pPr>
              <a:defRPr sz="2887">
                <a:latin typeface="Raleway"/>
                <a:cs typeface="Raleway"/>
              </a:defRPr>
            </a:lvl1pPr>
          </a:lstStyle>
          <a:p>
            <a:r>
              <a:rPr lang="en-US" dirty="0"/>
              <a:t>www.bestppt.com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>
            <a:lvl1pPr>
              <a:defRPr sz="2887">
                <a:latin typeface="Raleway"/>
                <a:cs typeface="Raleway"/>
              </a:defRPr>
            </a:lvl1pPr>
          </a:lstStyle>
          <a:p>
            <a:fld id="{D60D1EDE-7116-2443-9BDD-368CE5B3766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72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10887400" y="11935573"/>
            <a:ext cx="2474411" cy="1397861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9097364"/>
            <a:ext cx="24012525" cy="44027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2722946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rrange avat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10887400" y="11935573"/>
            <a:ext cx="2474411" cy="1397861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6342895" y="2910440"/>
            <a:ext cx="11695683" cy="7687556"/>
            <a:chOff x="2415382" y="1108869"/>
            <a:chExt cx="4453731" cy="2928937"/>
          </a:xfrm>
        </p:grpSpPr>
        <p:sp>
          <p:nvSpPr>
            <p:cNvPr id="8" name="Freeform 38"/>
            <p:cNvSpPr>
              <a:spLocks/>
            </p:cNvSpPr>
            <p:nvPr/>
          </p:nvSpPr>
          <p:spPr bwMode="auto">
            <a:xfrm>
              <a:off x="4546600" y="199469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" name="Freeform 39"/>
            <p:cNvSpPr>
              <a:spLocks/>
            </p:cNvSpPr>
            <p:nvPr/>
          </p:nvSpPr>
          <p:spPr bwMode="auto">
            <a:xfrm>
              <a:off x="4546600" y="199469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" name="Freeform 40"/>
            <p:cNvSpPr>
              <a:spLocks/>
            </p:cNvSpPr>
            <p:nvPr/>
          </p:nvSpPr>
          <p:spPr bwMode="auto">
            <a:xfrm>
              <a:off x="5035550" y="1588294"/>
              <a:ext cx="268288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" name="Freeform 41"/>
            <p:cNvSpPr>
              <a:spLocks/>
            </p:cNvSpPr>
            <p:nvPr/>
          </p:nvSpPr>
          <p:spPr bwMode="auto">
            <a:xfrm>
              <a:off x="4859338" y="155336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" name="Freeform 42"/>
            <p:cNvSpPr>
              <a:spLocks/>
            </p:cNvSpPr>
            <p:nvPr/>
          </p:nvSpPr>
          <p:spPr bwMode="auto">
            <a:xfrm>
              <a:off x="5365750" y="155336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" name="Freeform 43"/>
            <p:cNvSpPr>
              <a:spLocks/>
            </p:cNvSpPr>
            <p:nvPr/>
          </p:nvSpPr>
          <p:spPr bwMode="auto">
            <a:xfrm>
              <a:off x="5024438" y="19581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" name="Freeform 44"/>
            <p:cNvSpPr>
              <a:spLocks/>
            </p:cNvSpPr>
            <p:nvPr/>
          </p:nvSpPr>
          <p:spPr bwMode="auto">
            <a:xfrm>
              <a:off x="5024438" y="19581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" name="Freeform 45"/>
            <p:cNvSpPr>
              <a:spLocks/>
            </p:cNvSpPr>
            <p:nvPr/>
          </p:nvSpPr>
          <p:spPr bwMode="auto">
            <a:xfrm>
              <a:off x="5035550" y="1902619"/>
              <a:ext cx="268288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0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" name="Freeform 46"/>
            <p:cNvSpPr>
              <a:spLocks/>
            </p:cNvSpPr>
            <p:nvPr/>
          </p:nvSpPr>
          <p:spPr bwMode="auto">
            <a:xfrm>
              <a:off x="4757738" y="1205707"/>
              <a:ext cx="823913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" name="Freeform 47"/>
            <p:cNvSpPr>
              <a:spLocks/>
            </p:cNvSpPr>
            <p:nvPr/>
          </p:nvSpPr>
          <p:spPr bwMode="auto">
            <a:xfrm>
              <a:off x="4810125" y="1158082"/>
              <a:ext cx="673100" cy="517525"/>
            </a:xfrm>
            <a:custGeom>
              <a:avLst/>
              <a:gdLst>
                <a:gd name="T0" fmla="*/ 407 w 420"/>
                <a:gd name="T1" fmla="*/ 269 h 322"/>
                <a:gd name="T2" fmla="*/ 361 w 420"/>
                <a:gd name="T3" fmla="*/ 57 h 322"/>
                <a:gd name="T4" fmla="*/ 103 w 420"/>
                <a:gd name="T5" fmla="*/ 52 h 322"/>
                <a:gd name="T6" fmla="*/ 48 w 420"/>
                <a:gd name="T7" fmla="*/ 270 h 322"/>
                <a:gd name="T8" fmla="*/ 60 w 420"/>
                <a:gd name="T9" fmla="*/ 322 h 322"/>
                <a:gd name="T10" fmla="*/ 81 w 420"/>
                <a:gd name="T11" fmla="*/ 321 h 322"/>
                <a:gd name="T12" fmla="*/ 65 w 420"/>
                <a:gd name="T13" fmla="*/ 283 h 322"/>
                <a:gd name="T14" fmla="*/ 61 w 420"/>
                <a:gd name="T15" fmla="*/ 251 h 322"/>
                <a:gd name="T16" fmla="*/ 133 w 420"/>
                <a:gd name="T17" fmla="*/ 103 h 322"/>
                <a:gd name="T18" fmla="*/ 222 w 420"/>
                <a:gd name="T19" fmla="*/ 139 h 322"/>
                <a:gd name="T20" fmla="*/ 308 w 420"/>
                <a:gd name="T21" fmla="*/ 101 h 322"/>
                <a:gd name="T22" fmla="*/ 393 w 420"/>
                <a:gd name="T23" fmla="*/ 249 h 322"/>
                <a:gd name="T24" fmla="*/ 375 w 420"/>
                <a:gd name="T25" fmla="*/ 316 h 322"/>
                <a:gd name="T26" fmla="*/ 397 w 420"/>
                <a:gd name="T27" fmla="*/ 314 h 322"/>
                <a:gd name="T28" fmla="*/ 407 w 420"/>
                <a:gd name="T29" fmla="*/ 269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0" h="322">
                  <a:moveTo>
                    <a:pt x="407" y="269"/>
                  </a:moveTo>
                  <a:cubicBezTo>
                    <a:pt x="420" y="204"/>
                    <a:pt x="411" y="52"/>
                    <a:pt x="361" y="57"/>
                  </a:cubicBezTo>
                  <a:cubicBezTo>
                    <a:pt x="313" y="9"/>
                    <a:pt x="149" y="0"/>
                    <a:pt x="103" y="52"/>
                  </a:cubicBezTo>
                  <a:cubicBezTo>
                    <a:pt x="0" y="72"/>
                    <a:pt x="48" y="270"/>
                    <a:pt x="48" y="270"/>
                  </a:cubicBezTo>
                  <a:cubicBezTo>
                    <a:pt x="51" y="290"/>
                    <a:pt x="56" y="307"/>
                    <a:pt x="60" y="322"/>
                  </a:cubicBezTo>
                  <a:cubicBezTo>
                    <a:pt x="67" y="322"/>
                    <a:pt x="74" y="321"/>
                    <a:pt x="81" y="321"/>
                  </a:cubicBezTo>
                  <a:cubicBezTo>
                    <a:pt x="74" y="307"/>
                    <a:pt x="67" y="293"/>
                    <a:pt x="65" y="283"/>
                  </a:cubicBezTo>
                  <a:cubicBezTo>
                    <a:pt x="64" y="277"/>
                    <a:pt x="61" y="256"/>
                    <a:pt x="61" y="251"/>
                  </a:cubicBezTo>
                  <a:cubicBezTo>
                    <a:pt x="62" y="215"/>
                    <a:pt x="88" y="111"/>
                    <a:pt x="133" y="103"/>
                  </a:cubicBezTo>
                  <a:cubicBezTo>
                    <a:pt x="150" y="100"/>
                    <a:pt x="193" y="139"/>
                    <a:pt x="222" y="139"/>
                  </a:cubicBezTo>
                  <a:cubicBezTo>
                    <a:pt x="251" y="138"/>
                    <a:pt x="289" y="99"/>
                    <a:pt x="308" y="101"/>
                  </a:cubicBezTo>
                  <a:cubicBezTo>
                    <a:pt x="355" y="108"/>
                    <a:pt x="394" y="203"/>
                    <a:pt x="393" y="249"/>
                  </a:cubicBezTo>
                  <a:cubicBezTo>
                    <a:pt x="393" y="255"/>
                    <a:pt x="386" y="291"/>
                    <a:pt x="375" y="316"/>
                  </a:cubicBezTo>
                  <a:cubicBezTo>
                    <a:pt x="382" y="315"/>
                    <a:pt x="390" y="315"/>
                    <a:pt x="397" y="314"/>
                  </a:cubicBezTo>
                  <a:cubicBezTo>
                    <a:pt x="401" y="301"/>
                    <a:pt x="404" y="286"/>
                    <a:pt x="407" y="269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8" name="Freeform 48"/>
            <p:cNvSpPr>
              <a:spLocks/>
            </p:cNvSpPr>
            <p:nvPr/>
          </p:nvSpPr>
          <p:spPr bwMode="auto">
            <a:xfrm>
              <a:off x="5170488" y="1958182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8 h 179"/>
                <a:gd name="T4" fmla="*/ 70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9" name="Freeform 49"/>
            <p:cNvSpPr>
              <a:spLocks/>
            </p:cNvSpPr>
            <p:nvPr/>
          </p:nvSpPr>
          <p:spPr bwMode="auto">
            <a:xfrm>
              <a:off x="5170488" y="1958182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8 h 179"/>
                <a:gd name="T4" fmla="*/ 70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0" name="Freeform 50"/>
            <p:cNvSpPr>
              <a:spLocks/>
            </p:cNvSpPr>
            <p:nvPr/>
          </p:nvSpPr>
          <p:spPr bwMode="auto">
            <a:xfrm>
              <a:off x="5170488" y="212486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1" name="Freeform 51"/>
            <p:cNvSpPr>
              <a:spLocks/>
            </p:cNvSpPr>
            <p:nvPr/>
          </p:nvSpPr>
          <p:spPr bwMode="auto">
            <a:xfrm>
              <a:off x="5170488" y="212486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5035550" y="19534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BE9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3" name="Freeform 53"/>
            <p:cNvSpPr>
              <a:spLocks/>
            </p:cNvSpPr>
            <p:nvPr/>
          </p:nvSpPr>
          <p:spPr bwMode="auto">
            <a:xfrm>
              <a:off x="5035550" y="19534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4" name="Rectangle 54"/>
            <p:cNvSpPr>
              <a:spLocks noChangeArrowheads="1"/>
            </p:cNvSpPr>
            <p:nvPr/>
          </p:nvSpPr>
          <p:spPr bwMode="auto">
            <a:xfrm>
              <a:off x="5145088" y="2237582"/>
              <a:ext cx="49213" cy="158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5" name="Rectangle 55"/>
            <p:cNvSpPr>
              <a:spLocks noChangeArrowheads="1"/>
            </p:cNvSpPr>
            <p:nvPr/>
          </p:nvSpPr>
          <p:spPr bwMode="auto">
            <a:xfrm>
              <a:off x="5145088" y="223758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5011738" y="1745457"/>
              <a:ext cx="315913" cy="46038"/>
            </a:xfrm>
            <a:custGeom>
              <a:avLst/>
              <a:gdLst>
                <a:gd name="T0" fmla="*/ 105 w 197"/>
                <a:gd name="T1" fmla="*/ 0 h 29"/>
                <a:gd name="T2" fmla="*/ 99 w 197"/>
                <a:gd name="T3" fmla="*/ 5 h 29"/>
                <a:gd name="T4" fmla="*/ 92 w 197"/>
                <a:gd name="T5" fmla="*/ 0 h 29"/>
                <a:gd name="T6" fmla="*/ 0 w 197"/>
                <a:gd name="T7" fmla="*/ 29 h 29"/>
                <a:gd name="T8" fmla="*/ 90 w 197"/>
                <a:gd name="T9" fmla="*/ 26 h 29"/>
                <a:gd name="T10" fmla="*/ 99 w 197"/>
                <a:gd name="T11" fmla="*/ 15 h 29"/>
                <a:gd name="T12" fmla="*/ 107 w 197"/>
                <a:gd name="T13" fmla="*/ 26 h 29"/>
                <a:gd name="T14" fmla="*/ 197 w 197"/>
                <a:gd name="T15" fmla="*/ 29 h 29"/>
                <a:gd name="T16" fmla="*/ 105 w 197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29">
                  <a:moveTo>
                    <a:pt x="105" y="0"/>
                  </a:moveTo>
                  <a:cubicBezTo>
                    <a:pt x="101" y="0"/>
                    <a:pt x="99" y="5"/>
                    <a:pt x="99" y="5"/>
                  </a:cubicBezTo>
                  <a:cubicBezTo>
                    <a:pt x="99" y="5"/>
                    <a:pt x="96" y="0"/>
                    <a:pt x="92" y="0"/>
                  </a:cubicBezTo>
                  <a:cubicBezTo>
                    <a:pt x="78" y="0"/>
                    <a:pt x="17" y="6"/>
                    <a:pt x="0" y="29"/>
                  </a:cubicBezTo>
                  <a:cubicBezTo>
                    <a:pt x="0" y="29"/>
                    <a:pt x="85" y="27"/>
                    <a:pt x="90" y="26"/>
                  </a:cubicBezTo>
                  <a:cubicBezTo>
                    <a:pt x="94" y="24"/>
                    <a:pt x="99" y="15"/>
                    <a:pt x="99" y="15"/>
                  </a:cubicBezTo>
                  <a:cubicBezTo>
                    <a:pt x="99" y="15"/>
                    <a:pt x="103" y="24"/>
                    <a:pt x="107" y="26"/>
                  </a:cubicBezTo>
                  <a:cubicBezTo>
                    <a:pt x="112" y="27"/>
                    <a:pt x="197" y="29"/>
                    <a:pt x="197" y="29"/>
                  </a:cubicBezTo>
                  <a:cubicBezTo>
                    <a:pt x="180" y="6"/>
                    <a:pt x="120" y="0"/>
                    <a:pt x="105" y="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7" name="Freeform 57"/>
            <p:cNvSpPr>
              <a:spLocks/>
            </p:cNvSpPr>
            <p:nvPr/>
          </p:nvSpPr>
          <p:spPr bwMode="auto">
            <a:xfrm>
              <a:off x="3454400" y="19946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8" name="Freeform 58"/>
            <p:cNvSpPr>
              <a:spLocks/>
            </p:cNvSpPr>
            <p:nvPr/>
          </p:nvSpPr>
          <p:spPr bwMode="auto">
            <a:xfrm>
              <a:off x="3454400" y="19946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9" name="Freeform 59"/>
            <p:cNvSpPr>
              <a:spLocks/>
            </p:cNvSpPr>
            <p:nvPr/>
          </p:nvSpPr>
          <p:spPr bwMode="auto">
            <a:xfrm>
              <a:off x="3944938" y="158829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0" name="Freeform 60"/>
            <p:cNvSpPr>
              <a:spLocks/>
            </p:cNvSpPr>
            <p:nvPr/>
          </p:nvSpPr>
          <p:spPr bwMode="auto">
            <a:xfrm>
              <a:off x="3767138" y="155336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1" name="Freeform 61"/>
            <p:cNvSpPr>
              <a:spLocks/>
            </p:cNvSpPr>
            <p:nvPr/>
          </p:nvSpPr>
          <p:spPr bwMode="auto">
            <a:xfrm>
              <a:off x="4275138" y="155336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2" name="Freeform 62"/>
            <p:cNvSpPr>
              <a:spLocks/>
            </p:cNvSpPr>
            <p:nvPr/>
          </p:nvSpPr>
          <p:spPr bwMode="auto">
            <a:xfrm>
              <a:off x="3944938" y="1902619"/>
              <a:ext cx="266700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78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3" name="Freeform 63"/>
            <p:cNvSpPr>
              <a:spLocks/>
            </p:cNvSpPr>
            <p:nvPr/>
          </p:nvSpPr>
          <p:spPr bwMode="auto">
            <a:xfrm>
              <a:off x="3667125" y="1205707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4" name="Freeform 64"/>
            <p:cNvSpPr>
              <a:spLocks noEditPoints="1"/>
            </p:cNvSpPr>
            <p:nvPr/>
          </p:nvSpPr>
          <p:spPr bwMode="auto">
            <a:xfrm>
              <a:off x="3762375" y="1108869"/>
              <a:ext cx="649288" cy="582613"/>
            </a:xfrm>
            <a:custGeom>
              <a:avLst/>
              <a:gdLst>
                <a:gd name="T0" fmla="*/ 312 w 404"/>
                <a:gd name="T1" fmla="*/ 68 h 363"/>
                <a:gd name="T2" fmla="*/ 51 w 404"/>
                <a:gd name="T3" fmla="*/ 97 h 363"/>
                <a:gd name="T4" fmla="*/ 30 w 404"/>
                <a:gd name="T5" fmla="*/ 357 h 363"/>
                <a:gd name="T6" fmla="*/ 30 w 404"/>
                <a:gd name="T7" fmla="*/ 357 h 363"/>
                <a:gd name="T8" fmla="*/ 31 w 404"/>
                <a:gd name="T9" fmla="*/ 360 h 363"/>
                <a:gd name="T10" fmla="*/ 33 w 404"/>
                <a:gd name="T11" fmla="*/ 363 h 363"/>
                <a:gd name="T12" fmla="*/ 37 w 404"/>
                <a:gd name="T13" fmla="*/ 362 h 363"/>
                <a:gd name="T14" fmla="*/ 38 w 404"/>
                <a:gd name="T15" fmla="*/ 361 h 363"/>
                <a:gd name="T16" fmla="*/ 38 w 404"/>
                <a:gd name="T17" fmla="*/ 339 h 363"/>
                <a:gd name="T18" fmla="*/ 33 w 404"/>
                <a:gd name="T19" fmla="*/ 307 h 363"/>
                <a:gd name="T20" fmla="*/ 77 w 404"/>
                <a:gd name="T21" fmla="*/ 183 h 363"/>
                <a:gd name="T22" fmla="*/ 86 w 404"/>
                <a:gd name="T23" fmla="*/ 171 h 363"/>
                <a:gd name="T24" fmla="*/ 97 w 404"/>
                <a:gd name="T25" fmla="*/ 158 h 363"/>
                <a:gd name="T26" fmla="*/ 103 w 404"/>
                <a:gd name="T27" fmla="*/ 154 h 363"/>
                <a:gd name="T28" fmla="*/ 242 w 404"/>
                <a:gd name="T29" fmla="*/ 175 h 363"/>
                <a:gd name="T30" fmla="*/ 280 w 404"/>
                <a:gd name="T31" fmla="*/ 151 h 363"/>
                <a:gd name="T32" fmla="*/ 311 w 404"/>
                <a:gd name="T33" fmla="*/ 176 h 363"/>
                <a:gd name="T34" fmla="*/ 360 w 404"/>
                <a:gd name="T35" fmla="*/ 315 h 363"/>
                <a:gd name="T36" fmla="*/ 356 w 404"/>
                <a:gd name="T37" fmla="*/ 339 h 363"/>
                <a:gd name="T38" fmla="*/ 356 w 404"/>
                <a:gd name="T39" fmla="*/ 361 h 363"/>
                <a:gd name="T40" fmla="*/ 357 w 404"/>
                <a:gd name="T41" fmla="*/ 362 h 363"/>
                <a:gd name="T42" fmla="*/ 361 w 404"/>
                <a:gd name="T43" fmla="*/ 363 h 363"/>
                <a:gd name="T44" fmla="*/ 363 w 404"/>
                <a:gd name="T45" fmla="*/ 360 h 363"/>
                <a:gd name="T46" fmla="*/ 364 w 404"/>
                <a:gd name="T47" fmla="*/ 351 h 363"/>
                <a:gd name="T48" fmla="*/ 366 w 404"/>
                <a:gd name="T49" fmla="*/ 338 h 363"/>
                <a:gd name="T50" fmla="*/ 312 w 404"/>
                <a:gd name="T51" fmla="*/ 68 h 363"/>
                <a:gd name="T52" fmla="*/ 180 w 404"/>
                <a:gd name="T53" fmla="*/ 135 h 363"/>
                <a:gd name="T54" fmla="*/ 176 w 404"/>
                <a:gd name="T55" fmla="*/ 134 h 363"/>
                <a:gd name="T56" fmla="*/ 182 w 404"/>
                <a:gd name="T57" fmla="*/ 135 h 363"/>
                <a:gd name="T58" fmla="*/ 180 w 404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4" h="363">
                  <a:moveTo>
                    <a:pt x="312" y="68"/>
                  </a:moveTo>
                  <a:cubicBezTo>
                    <a:pt x="225" y="0"/>
                    <a:pt x="91" y="40"/>
                    <a:pt x="51" y="97"/>
                  </a:cubicBezTo>
                  <a:cubicBezTo>
                    <a:pt x="0" y="168"/>
                    <a:pt x="18" y="276"/>
                    <a:pt x="30" y="357"/>
                  </a:cubicBezTo>
                  <a:cubicBezTo>
                    <a:pt x="30" y="357"/>
                    <a:pt x="30" y="357"/>
                    <a:pt x="30" y="357"/>
                  </a:cubicBezTo>
                  <a:cubicBezTo>
                    <a:pt x="30" y="358"/>
                    <a:pt x="30" y="359"/>
                    <a:pt x="31" y="360"/>
                  </a:cubicBezTo>
                  <a:cubicBezTo>
                    <a:pt x="31" y="360"/>
                    <a:pt x="32" y="362"/>
                    <a:pt x="33" y="363"/>
                  </a:cubicBezTo>
                  <a:cubicBezTo>
                    <a:pt x="33" y="363"/>
                    <a:pt x="36" y="363"/>
                    <a:pt x="37" y="362"/>
                  </a:cubicBezTo>
                  <a:cubicBezTo>
                    <a:pt x="38" y="362"/>
                    <a:pt x="38" y="361"/>
                    <a:pt x="38" y="361"/>
                  </a:cubicBezTo>
                  <a:cubicBezTo>
                    <a:pt x="38" y="354"/>
                    <a:pt x="38" y="340"/>
                    <a:pt x="38" y="339"/>
                  </a:cubicBezTo>
                  <a:cubicBezTo>
                    <a:pt x="37" y="328"/>
                    <a:pt x="34" y="318"/>
                    <a:pt x="33" y="307"/>
                  </a:cubicBezTo>
                  <a:cubicBezTo>
                    <a:pt x="41" y="255"/>
                    <a:pt x="65" y="245"/>
                    <a:pt x="77" y="183"/>
                  </a:cubicBezTo>
                  <a:cubicBezTo>
                    <a:pt x="80" y="179"/>
                    <a:pt x="83" y="175"/>
                    <a:pt x="86" y="171"/>
                  </a:cubicBezTo>
                  <a:cubicBezTo>
                    <a:pt x="89" y="167"/>
                    <a:pt x="93" y="162"/>
                    <a:pt x="97" y="158"/>
                  </a:cubicBezTo>
                  <a:cubicBezTo>
                    <a:pt x="99" y="157"/>
                    <a:pt x="101" y="156"/>
                    <a:pt x="103" y="154"/>
                  </a:cubicBezTo>
                  <a:cubicBezTo>
                    <a:pt x="150" y="137"/>
                    <a:pt x="198" y="158"/>
                    <a:pt x="242" y="175"/>
                  </a:cubicBezTo>
                  <a:cubicBezTo>
                    <a:pt x="259" y="182"/>
                    <a:pt x="261" y="152"/>
                    <a:pt x="280" y="151"/>
                  </a:cubicBezTo>
                  <a:cubicBezTo>
                    <a:pt x="288" y="150"/>
                    <a:pt x="304" y="177"/>
                    <a:pt x="311" y="176"/>
                  </a:cubicBezTo>
                  <a:cubicBezTo>
                    <a:pt x="377" y="169"/>
                    <a:pt x="349" y="269"/>
                    <a:pt x="360" y="315"/>
                  </a:cubicBezTo>
                  <a:cubicBezTo>
                    <a:pt x="358" y="323"/>
                    <a:pt x="357" y="331"/>
                    <a:pt x="356" y="339"/>
                  </a:cubicBezTo>
                  <a:cubicBezTo>
                    <a:pt x="356" y="340"/>
                    <a:pt x="356" y="354"/>
                    <a:pt x="356" y="361"/>
                  </a:cubicBezTo>
                  <a:cubicBezTo>
                    <a:pt x="356" y="361"/>
                    <a:pt x="356" y="362"/>
                    <a:pt x="357" y="362"/>
                  </a:cubicBezTo>
                  <a:cubicBezTo>
                    <a:pt x="358" y="363"/>
                    <a:pt x="361" y="363"/>
                    <a:pt x="361" y="363"/>
                  </a:cubicBezTo>
                  <a:cubicBezTo>
                    <a:pt x="362" y="362"/>
                    <a:pt x="363" y="360"/>
                    <a:pt x="363" y="360"/>
                  </a:cubicBezTo>
                  <a:cubicBezTo>
                    <a:pt x="364" y="356"/>
                    <a:pt x="364" y="354"/>
                    <a:pt x="364" y="351"/>
                  </a:cubicBezTo>
                  <a:cubicBezTo>
                    <a:pt x="365" y="347"/>
                    <a:pt x="365" y="342"/>
                    <a:pt x="366" y="338"/>
                  </a:cubicBezTo>
                  <a:cubicBezTo>
                    <a:pt x="379" y="288"/>
                    <a:pt x="404" y="89"/>
                    <a:pt x="312" y="68"/>
                  </a:cubicBezTo>
                  <a:close/>
                  <a:moveTo>
                    <a:pt x="180" y="135"/>
                  </a:moveTo>
                  <a:cubicBezTo>
                    <a:pt x="179" y="135"/>
                    <a:pt x="177" y="134"/>
                    <a:pt x="176" y="134"/>
                  </a:cubicBezTo>
                  <a:cubicBezTo>
                    <a:pt x="178" y="134"/>
                    <a:pt x="180" y="135"/>
                    <a:pt x="182" y="135"/>
                  </a:cubicBezTo>
                  <a:cubicBezTo>
                    <a:pt x="182" y="135"/>
                    <a:pt x="181" y="135"/>
                    <a:pt x="180" y="135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5" name="Rectangle 65"/>
            <p:cNvSpPr>
              <a:spLocks noChangeArrowheads="1"/>
            </p:cNvSpPr>
            <p:nvPr/>
          </p:nvSpPr>
          <p:spPr bwMode="auto">
            <a:xfrm>
              <a:off x="4052888" y="2237582"/>
              <a:ext cx="50800" cy="1588"/>
            </a:xfrm>
            <a:prstGeom prst="rect">
              <a:avLst/>
            </a:prstGeom>
            <a:solidFill>
              <a:srgbClr val="B5323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6" name="Rectangle 66"/>
            <p:cNvSpPr>
              <a:spLocks noChangeArrowheads="1"/>
            </p:cNvSpPr>
            <p:nvPr/>
          </p:nvSpPr>
          <p:spPr bwMode="auto">
            <a:xfrm>
              <a:off x="4052888" y="2237582"/>
              <a:ext cx="50800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7" name="Freeform 67"/>
            <p:cNvSpPr>
              <a:spLocks/>
            </p:cNvSpPr>
            <p:nvPr/>
          </p:nvSpPr>
          <p:spPr bwMode="auto">
            <a:xfrm>
              <a:off x="3640138" y="1173957"/>
              <a:ext cx="609600" cy="360363"/>
            </a:xfrm>
            <a:custGeom>
              <a:avLst/>
              <a:gdLst>
                <a:gd name="T0" fmla="*/ 323 w 380"/>
                <a:gd name="T1" fmla="*/ 52 h 225"/>
                <a:gd name="T2" fmla="*/ 182 w 380"/>
                <a:gd name="T3" fmla="*/ 28 h 225"/>
                <a:gd name="T4" fmla="*/ 42 w 380"/>
                <a:gd name="T5" fmla="*/ 48 h 225"/>
                <a:gd name="T6" fmla="*/ 78 w 380"/>
                <a:gd name="T7" fmla="*/ 180 h 225"/>
                <a:gd name="T8" fmla="*/ 268 w 380"/>
                <a:gd name="T9" fmla="*/ 161 h 225"/>
                <a:gd name="T10" fmla="*/ 358 w 380"/>
                <a:gd name="T11" fmla="*/ 97 h 225"/>
                <a:gd name="T12" fmla="*/ 323 w 380"/>
                <a:gd name="T13" fmla="*/ 5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0" h="225">
                  <a:moveTo>
                    <a:pt x="323" y="52"/>
                  </a:moveTo>
                  <a:cubicBezTo>
                    <a:pt x="323" y="52"/>
                    <a:pt x="248" y="0"/>
                    <a:pt x="182" y="28"/>
                  </a:cubicBezTo>
                  <a:cubicBezTo>
                    <a:pt x="115" y="56"/>
                    <a:pt x="56" y="66"/>
                    <a:pt x="42" y="48"/>
                  </a:cubicBezTo>
                  <a:cubicBezTo>
                    <a:pt x="42" y="48"/>
                    <a:pt x="0" y="134"/>
                    <a:pt x="78" y="180"/>
                  </a:cubicBezTo>
                  <a:cubicBezTo>
                    <a:pt x="155" y="225"/>
                    <a:pt x="243" y="189"/>
                    <a:pt x="268" y="161"/>
                  </a:cubicBezTo>
                  <a:cubicBezTo>
                    <a:pt x="294" y="133"/>
                    <a:pt x="335" y="88"/>
                    <a:pt x="358" y="97"/>
                  </a:cubicBezTo>
                  <a:cubicBezTo>
                    <a:pt x="380" y="106"/>
                    <a:pt x="323" y="52"/>
                    <a:pt x="323" y="52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8" name="Freeform 68"/>
            <p:cNvSpPr>
              <a:spLocks/>
            </p:cNvSpPr>
            <p:nvPr/>
          </p:nvSpPr>
          <p:spPr bwMode="auto">
            <a:xfrm>
              <a:off x="2844800" y="254714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9" name="Freeform 69"/>
            <p:cNvSpPr>
              <a:spLocks/>
            </p:cNvSpPr>
            <p:nvPr/>
          </p:nvSpPr>
          <p:spPr bwMode="auto">
            <a:xfrm>
              <a:off x="2844800" y="254714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0" name="Freeform 70"/>
            <p:cNvSpPr>
              <a:spLocks/>
            </p:cNvSpPr>
            <p:nvPr/>
          </p:nvSpPr>
          <p:spPr bwMode="auto">
            <a:xfrm>
              <a:off x="3335338" y="214074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1" name="Freeform 71"/>
            <p:cNvSpPr>
              <a:spLocks/>
            </p:cNvSpPr>
            <p:nvPr/>
          </p:nvSpPr>
          <p:spPr bwMode="auto">
            <a:xfrm>
              <a:off x="3157538" y="210581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2" name="Freeform 72"/>
            <p:cNvSpPr>
              <a:spLocks/>
            </p:cNvSpPr>
            <p:nvPr/>
          </p:nvSpPr>
          <p:spPr bwMode="auto">
            <a:xfrm>
              <a:off x="3665538" y="210581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3" name="Freeform 75"/>
            <p:cNvSpPr>
              <a:spLocks/>
            </p:cNvSpPr>
            <p:nvPr/>
          </p:nvSpPr>
          <p:spPr bwMode="auto">
            <a:xfrm>
              <a:off x="3543300" y="2550319"/>
              <a:ext cx="234950" cy="561975"/>
            </a:xfrm>
            <a:custGeom>
              <a:avLst/>
              <a:gdLst>
                <a:gd name="T0" fmla="*/ 37 w 148"/>
                <a:gd name="T1" fmla="*/ 0 h 354"/>
                <a:gd name="T2" fmla="*/ 37 w 148"/>
                <a:gd name="T3" fmla="*/ 39 h 354"/>
                <a:gd name="T4" fmla="*/ 0 w 148"/>
                <a:gd name="T5" fmla="*/ 354 h 354"/>
                <a:gd name="T6" fmla="*/ 64 w 148"/>
                <a:gd name="T7" fmla="*/ 354 h 354"/>
                <a:gd name="T8" fmla="*/ 132 w 148"/>
                <a:gd name="T9" fmla="*/ 214 h 354"/>
                <a:gd name="T10" fmla="*/ 67 w 148"/>
                <a:gd name="T11" fmla="*/ 169 h 354"/>
                <a:gd name="T12" fmla="*/ 148 w 148"/>
                <a:gd name="T13" fmla="*/ 132 h 354"/>
                <a:gd name="T14" fmla="*/ 81 w 148"/>
                <a:gd name="T15" fmla="*/ 20 h 354"/>
                <a:gd name="T16" fmla="*/ 37 w 148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54">
                  <a:moveTo>
                    <a:pt x="37" y="0"/>
                  </a:moveTo>
                  <a:lnTo>
                    <a:pt x="37" y="39"/>
                  </a:lnTo>
                  <a:lnTo>
                    <a:pt x="0" y="354"/>
                  </a:lnTo>
                  <a:lnTo>
                    <a:pt x="64" y="354"/>
                  </a:lnTo>
                  <a:lnTo>
                    <a:pt x="132" y="214"/>
                  </a:lnTo>
                  <a:lnTo>
                    <a:pt x="67" y="169"/>
                  </a:lnTo>
                  <a:lnTo>
                    <a:pt x="148" y="132"/>
                  </a:lnTo>
                  <a:lnTo>
                    <a:pt x="81" y="2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4" name="Freeform 82"/>
            <p:cNvSpPr>
              <a:spLocks/>
            </p:cNvSpPr>
            <p:nvPr/>
          </p:nvSpPr>
          <p:spPr bwMode="auto">
            <a:xfrm>
              <a:off x="3057525" y="1758157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5" name="Freeform 93"/>
            <p:cNvSpPr>
              <a:spLocks/>
            </p:cNvSpPr>
            <p:nvPr/>
          </p:nvSpPr>
          <p:spPr bwMode="auto">
            <a:xfrm>
              <a:off x="3194050" y="2169319"/>
              <a:ext cx="547688" cy="347663"/>
            </a:xfrm>
            <a:custGeom>
              <a:avLst/>
              <a:gdLst>
                <a:gd name="T0" fmla="*/ 338 w 342"/>
                <a:gd name="T1" fmla="*/ 4 h 217"/>
                <a:gd name="T2" fmla="*/ 336 w 342"/>
                <a:gd name="T3" fmla="*/ 13 h 217"/>
                <a:gd name="T4" fmla="*/ 293 w 342"/>
                <a:gd name="T5" fmla="*/ 115 h 217"/>
                <a:gd name="T6" fmla="*/ 172 w 342"/>
                <a:gd name="T7" fmla="*/ 192 h 217"/>
                <a:gd name="T8" fmla="*/ 51 w 342"/>
                <a:gd name="T9" fmla="*/ 119 h 217"/>
                <a:gd name="T10" fmla="*/ 7 w 342"/>
                <a:gd name="T11" fmla="*/ 13 h 217"/>
                <a:gd name="T12" fmla="*/ 5 w 342"/>
                <a:gd name="T13" fmla="*/ 0 h 217"/>
                <a:gd name="T14" fmla="*/ 0 w 342"/>
                <a:gd name="T15" fmla="*/ 35 h 217"/>
                <a:gd name="T16" fmla="*/ 29 w 342"/>
                <a:gd name="T17" fmla="*/ 125 h 217"/>
                <a:gd name="T18" fmla="*/ 170 w 342"/>
                <a:gd name="T19" fmla="*/ 217 h 217"/>
                <a:gd name="T20" fmla="*/ 311 w 342"/>
                <a:gd name="T21" fmla="*/ 125 h 217"/>
                <a:gd name="T22" fmla="*/ 340 w 342"/>
                <a:gd name="T23" fmla="*/ 30 h 217"/>
                <a:gd name="T24" fmla="*/ 338 w 342"/>
                <a:gd name="T25" fmla="*/ 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217">
                  <a:moveTo>
                    <a:pt x="338" y="4"/>
                  </a:moveTo>
                  <a:cubicBezTo>
                    <a:pt x="337" y="9"/>
                    <a:pt x="336" y="13"/>
                    <a:pt x="336" y="13"/>
                  </a:cubicBezTo>
                  <a:cubicBezTo>
                    <a:pt x="336" y="13"/>
                    <a:pt x="313" y="91"/>
                    <a:pt x="293" y="115"/>
                  </a:cubicBezTo>
                  <a:cubicBezTo>
                    <a:pt x="255" y="162"/>
                    <a:pt x="205" y="191"/>
                    <a:pt x="172" y="192"/>
                  </a:cubicBezTo>
                  <a:cubicBezTo>
                    <a:pt x="138" y="192"/>
                    <a:pt x="89" y="165"/>
                    <a:pt x="51" y="119"/>
                  </a:cubicBezTo>
                  <a:cubicBezTo>
                    <a:pt x="36" y="101"/>
                    <a:pt x="8" y="20"/>
                    <a:pt x="7" y="13"/>
                  </a:cubicBezTo>
                  <a:cubicBezTo>
                    <a:pt x="7" y="9"/>
                    <a:pt x="6" y="4"/>
                    <a:pt x="5" y="0"/>
                  </a:cubicBezTo>
                  <a:cubicBezTo>
                    <a:pt x="0" y="0"/>
                    <a:pt x="0" y="35"/>
                    <a:pt x="0" y="35"/>
                  </a:cubicBezTo>
                  <a:cubicBezTo>
                    <a:pt x="7" y="76"/>
                    <a:pt x="13" y="102"/>
                    <a:pt x="29" y="125"/>
                  </a:cubicBezTo>
                  <a:cubicBezTo>
                    <a:pt x="54" y="160"/>
                    <a:pt x="126" y="217"/>
                    <a:pt x="170" y="217"/>
                  </a:cubicBezTo>
                  <a:cubicBezTo>
                    <a:pt x="214" y="217"/>
                    <a:pt x="285" y="160"/>
                    <a:pt x="311" y="125"/>
                  </a:cubicBezTo>
                  <a:cubicBezTo>
                    <a:pt x="327" y="102"/>
                    <a:pt x="331" y="72"/>
                    <a:pt x="340" y="30"/>
                  </a:cubicBezTo>
                  <a:cubicBezTo>
                    <a:pt x="340" y="30"/>
                    <a:pt x="342" y="4"/>
                    <a:pt x="338" y="4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6" name="Freeform 95"/>
            <p:cNvSpPr>
              <a:spLocks noEditPoints="1"/>
            </p:cNvSpPr>
            <p:nvPr/>
          </p:nvSpPr>
          <p:spPr bwMode="auto">
            <a:xfrm>
              <a:off x="3222625" y="2077244"/>
              <a:ext cx="504825" cy="184150"/>
            </a:xfrm>
            <a:custGeom>
              <a:avLst/>
              <a:gdLst>
                <a:gd name="T0" fmla="*/ 235 w 315"/>
                <a:gd name="T1" fmla="*/ 114 h 115"/>
                <a:gd name="T2" fmla="*/ 240 w 315"/>
                <a:gd name="T3" fmla="*/ 114 h 115"/>
                <a:gd name="T4" fmla="*/ 296 w 315"/>
                <a:gd name="T5" fmla="*/ 68 h 115"/>
                <a:gd name="T6" fmla="*/ 308 w 315"/>
                <a:gd name="T7" fmla="*/ 30 h 115"/>
                <a:gd name="T8" fmla="*/ 314 w 315"/>
                <a:gd name="T9" fmla="*/ 16 h 115"/>
                <a:gd name="T10" fmla="*/ 306 w 315"/>
                <a:gd name="T11" fmla="*/ 6 h 115"/>
                <a:gd name="T12" fmla="*/ 237 w 315"/>
                <a:gd name="T13" fmla="*/ 2 h 115"/>
                <a:gd name="T14" fmla="*/ 237 w 315"/>
                <a:gd name="T15" fmla="*/ 9 h 115"/>
                <a:gd name="T16" fmla="*/ 284 w 315"/>
                <a:gd name="T17" fmla="*/ 14 h 115"/>
                <a:gd name="T18" fmla="*/ 282 w 315"/>
                <a:gd name="T19" fmla="*/ 85 h 115"/>
                <a:gd name="T20" fmla="*/ 235 w 315"/>
                <a:gd name="T21" fmla="*/ 107 h 115"/>
                <a:gd name="T22" fmla="*/ 235 w 315"/>
                <a:gd name="T23" fmla="*/ 114 h 115"/>
                <a:gd name="T24" fmla="*/ 157 w 315"/>
                <a:gd name="T25" fmla="*/ 15 h 115"/>
                <a:gd name="T26" fmla="*/ 83 w 315"/>
                <a:gd name="T27" fmla="*/ 2 h 115"/>
                <a:gd name="T28" fmla="*/ 78 w 315"/>
                <a:gd name="T29" fmla="*/ 2 h 115"/>
                <a:gd name="T30" fmla="*/ 77 w 315"/>
                <a:gd name="T31" fmla="*/ 9 h 115"/>
                <a:gd name="T32" fmla="*/ 129 w 315"/>
                <a:gd name="T33" fmla="*/ 27 h 115"/>
                <a:gd name="T34" fmla="*/ 99 w 315"/>
                <a:gd name="T35" fmla="*/ 103 h 115"/>
                <a:gd name="T36" fmla="*/ 76 w 315"/>
                <a:gd name="T37" fmla="*/ 108 h 115"/>
                <a:gd name="T38" fmla="*/ 75 w 315"/>
                <a:gd name="T39" fmla="*/ 114 h 115"/>
                <a:gd name="T40" fmla="*/ 129 w 315"/>
                <a:gd name="T41" fmla="*/ 80 h 115"/>
                <a:gd name="T42" fmla="*/ 157 w 315"/>
                <a:gd name="T43" fmla="*/ 41 h 115"/>
                <a:gd name="T44" fmla="*/ 182 w 315"/>
                <a:gd name="T45" fmla="*/ 79 h 115"/>
                <a:gd name="T46" fmla="*/ 235 w 315"/>
                <a:gd name="T47" fmla="*/ 114 h 115"/>
                <a:gd name="T48" fmla="*/ 235 w 315"/>
                <a:gd name="T49" fmla="*/ 107 h 115"/>
                <a:gd name="T50" fmla="*/ 211 w 315"/>
                <a:gd name="T51" fmla="*/ 102 h 115"/>
                <a:gd name="T52" fmla="*/ 185 w 315"/>
                <a:gd name="T53" fmla="*/ 26 h 115"/>
                <a:gd name="T54" fmla="*/ 237 w 315"/>
                <a:gd name="T55" fmla="*/ 9 h 115"/>
                <a:gd name="T56" fmla="*/ 237 w 315"/>
                <a:gd name="T57" fmla="*/ 2 h 115"/>
                <a:gd name="T58" fmla="*/ 232 w 315"/>
                <a:gd name="T59" fmla="*/ 2 h 115"/>
                <a:gd name="T60" fmla="*/ 157 w 315"/>
                <a:gd name="T61" fmla="*/ 15 h 115"/>
                <a:gd name="T62" fmla="*/ 78 w 315"/>
                <a:gd name="T63" fmla="*/ 2 h 115"/>
                <a:gd name="T64" fmla="*/ 10 w 315"/>
                <a:gd name="T65" fmla="*/ 6 h 115"/>
                <a:gd name="T66" fmla="*/ 0 w 315"/>
                <a:gd name="T67" fmla="*/ 17 h 115"/>
                <a:gd name="T68" fmla="*/ 5 w 315"/>
                <a:gd name="T69" fmla="*/ 31 h 115"/>
                <a:gd name="T70" fmla="*/ 15 w 315"/>
                <a:gd name="T71" fmla="*/ 68 h 115"/>
                <a:gd name="T72" fmla="*/ 69 w 315"/>
                <a:gd name="T73" fmla="*/ 114 h 115"/>
                <a:gd name="T74" fmla="*/ 75 w 315"/>
                <a:gd name="T75" fmla="*/ 114 h 115"/>
                <a:gd name="T76" fmla="*/ 76 w 315"/>
                <a:gd name="T77" fmla="*/ 108 h 115"/>
                <a:gd name="T78" fmla="*/ 28 w 315"/>
                <a:gd name="T79" fmla="*/ 86 h 115"/>
                <a:gd name="T80" fmla="*/ 31 w 315"/>
                <a:gd name="T81" fmla="*/ 14 h 115"/>
                <a:gd name="T82" fmla="*/ 77 w 315"/>
                <a:gd name="T83" fmla="*/ 9 h 115"/>
                <a:gd name="T84" fmla="*/ 78 w 315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5" h="115">
                  <a:moveTo>
                    <a:pt x="235" y="114"/>
                  </a:moveTo>
                  <a:cubicBezTo>
                    <a:pt x="237" y="114"/>
                    <a:pt x="238" y="114"/>
                    <a:pt x="240" y="114"/>
                  </a:cubicBezTo>
                  <a:cubicBezTo>
                    <a:pt x="281" y="110"/>
                    <a:pt x="292" y="91"/>
                    <a:pt x="296" y="68"/>
                  </a:cubicBezTo>
                  <a:cubicBezTo>
                    <a:pt x="301" y="42"/>
                    <a:pt x="302" y="33"/>
                    <a:pt x="308" y="30"/>
                  </a:cubicBezTo>
                  <a:cubicBezTo>
                    <a:pt x="313" y="28"/>
                    <a:pt x="315" y="23"/>
                    <a:pt x="314" y="16"/>
                  </a:cubicBezTo>
                  <a:cubicBezTo>
                    <a:pt x="314" y="9"/>
                    <a:pt x="314" y="8"/>
                    <a:pt x="306" y="6"/>
                  </a:cubicBezTo>
                  <a:cubicBezTo>
                    <a:pt x="299" y="3"/>
                    <a:pt x="264" y="0"/>
                    <a:pt x="237" y="2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58" y="8"/>
                    <a:pt x="278" y="10"/>
                    <a:pt x="284" y="14"/>
                  </a:cubicBezTo>
                  <a:cubicBezTo>
                    <a:pt x="298" y="23"/>
                    <a:pt x="294" y="64"/>
                    <a:pt x="282" y="85"/>
                  </a:cubicBezTo>
                  <a:cubicBezTo>
                    <a:pt x="275" y="100"/>
                    <a:pt x="254" y="107"/>
                    <a:pt x="235" y="107"/>
                  </a:cubicBezTo>
                  <a:lnTo>
                    <a:pt x="235" y="114"/>
                  </a:lnTo>
                  <a:close/>
                  <a:moveTo>
                    <a:pt x="157" y="15"/>
                  </a:moveTo>
                  <a:cubicBezTo>
                    <a:pt x="148" y="16"/>
                    <a:pt x="110" y="5"/>
                    <a:pt x="83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99" y="10"/>
                    <a:pt x="122" y="15"/>
                    <a:pt x="129" y="27"/>
                  </a:cubicBezTo>
                  <a:cubicBezTo>
                    <a:pt x="142" y="46"/>
                    <a:pt x="119" y="92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112" y="114"/>
                    <a:pt x="125" y="88"/>
                    <a:pt x="129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7" y="41"/>
                    <a:pt x="175" y="63"/>
                    <a:pt x="182" y="79"/>
                  </a:cubicBezTo>
                  <a:cubicBezTo>
                    <a:pt x="186" y="88"/>
                    <a:pt x="198" y="115"/>
                    <a:pt x="235" y="114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26" y="107"/>
                    <a:pt x="217" y="106"/>
                    <a:pt x="211" y="102"/>
                  </a:cubicBezTo>
                  <a:cubicBezTo>
                    <a:pt x="191" y="92"/>
                    <a:pt x="171" y="46"/>
                    <a:pt x="185" y="26"/>
                  </a:cubicBezTo>
                  <a:cubicBezTo>
                    <a:pt x="193" y="15"/>
                    <a:pt x="215" y="10"/>
                    <a:pt x="237" y="9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5" y="2"/>
                    <a:pt x="234" y="2"/>
                    <a:pt x="232" y="2"/>
                  </a:cubicBezTo>
                  <a:cubicBezTo>
                    <a:pt x="208" y="4"/>
                    <a:pt x="179" y="15"/>
                    <a:pt x="157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10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1" y="29"/>
                    <a:pt x="5" y="31"/>
                  </a:cubicBezTo>
                  <a:cubicBezTo>
                    <a:pt x="12" y="33"/>
                    <a:pt x="12" y="42"/>
                    <a:pt x="15" y="68"/>
                  </a:cubicBezTo>
                  <a:cubicBezTo>
                    <a:pt x="19" y="92"/>
                    <a:pt x="28" y="111"/>
                    <a:pt x="69" y="114"/>
                  </a:cubicBezTo>
                  <a:cubicBezTo>
                    <a:pt x="71" y="114"/>
                    <a:pt x="73" y="114"/>
                    <a:pt x="75" y="114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7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7" name="Freeform 96"/>
            <p:cNvSpPr>
              <a:spLocks/>
            </p:cNvSpPr>
            <p:nvPr/>
          </p:nvSpPr>
          <p:spPr bwMode="auto">
            <a:xfrm>
              <a:off x="2670970" y="2516189"/>
              <a:ext cx="690563" cy="960438"/>
            </a:xfrm>
            <a:custGeom>
              <a:avLst/>
              <a:gdLst>
                <a:gd name="T0" fmla="*/ 155 w 430"/>
                <a:gd name="T1" fmla="*/ 55 h 598"/>
                <a:gd name="T2" fmla="*/ 348 w 430"/>
                <a:gd name="T3" fmla="*/ 103 h 598"/>
                <a:gd name="T4" fmla="*/ 402 w 430"/>
                <a:gd name="T5" fmla="*/ 279 h 598"/>
                <a:gd name="T6" fmla="*/ 205 w 430"/>
                <a:gd name="T7" fmla="*/ 597 h 598"/>
                <a:gd name="T8" fmla="*/ 33 w 430"/>
                <a:gd name="T9" fmla="*/ 272 h 598"/>
                <a:gd name="T10" fmla="*/ 155 w 430"/>
                <a:gd name="T11" fmla="*/ 55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598">
                  <a:moveTo>
                    <a:pt x="155" y="55"/>
                  </a:moveTo>
                  <a:cubicBezTo>
                    <a:pt x="171" y="26"/>
                    <a:pt x="297" y="0"/>
                    <a:pt x="348" y="103"/>
                  </a:cubicBezTo>
                  <a:cubicBezTo>
                    <a:pt x="400" y="207"/>
                    <a:pt x="374" y="243"/>
                    <a:pt x="402" y="279"/>
                  </a:cubicBezTo>
                  <a:cubicBezTo>
                    <a:pt x="430" y="316"/>
                    <a:pt x="364" y="598"/>
                    <a:pt x="205" y="597"/>
                  </a:cubicBezTo>
                  <a:cubicBezTo>
                    <a:pt x="36" y="596"/>
                    <a:pt x="0" y="326"/>
                    <a:pt x="33" y="272"/>
                  </a:cubicBezTo>
                  <a:cubicBezTo>
                    <a:pt x="67" y="217"/>
                    <a:pt x="37" y="55"/>
                    <a:pt x="155" y="55"/>
                  </a:cubicBezTo>
                </a:path>
              </a:pathLst>
            </a:custGeom>
            <a:solidFill>
              <a:srgbClr val="BF974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8" name="Freeform 97"/>
            <p:cNvSpPr>
              <a:spLocks/>
            </p:cNvSpPr>
            <p:nvPr/>
          </p:nvSpPr>
          <p:spPr bwMode="auto">
            <a:xfrm>
              <a:off x="2415382" y="3375027"/>
              <a:ext cx="1184275" cy="442913"/>
            </a:xfrm>
            <a:custGeom>
              <a:avLst/>
              <a:gdLst>
                <a:gd name="T0" fmla="*/ 438 w 737"/>
                <a:gd name="T1" fmla="*/ 0 h 276"/>
                <a:gd name="T2" fmla="*/ 295 w 737"/>
                <a:gd name="T3" fmla="*/ 7 h 276"/>
                <a:gd name="T4" fmla="*/ 79 w 737"/>
                <a:gd name="T5" fmla="*/ 99 h 276"/>
                <a:gd name="T6" fmla="*/ 0 w 737"/>
                <a:gd name="T7" fmla="*/ 276 h 276"/>
                <a:gd name="T8" fmla="*/ 737 w 737"/>
                <a:gd name="T9" fmla="*/ 276 h 276"/>
                <a:gd name="T10" fmla="*/ 658 w 737"/>
                <a:gd name="T11" fmla="*/ 99 h 276"/>
                <a:gd name="T12" fmla="*/ 438 w 737"/>
                <a:gd name="T13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76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82"/>
                    <a:pt x="79" y="99"/>
                  </a:cubicBezTo>
                  <a:cubicBezTo>
                    <a:pt x="3" y="116"/>
                    <a:pt x="0" y="212"/>
                    <a:pt x="0" y="276"/>
                  </a:cubicBezTo>
                  <a:cubicBezTo>
                    <a:pt x="737" y="276"/>
                    <a:pt x="737" y="276"/>
                    <a:pt x="737" y="276"/>
                  </a:cubicBezTo>
                  <a:cubicBezTo>
                    <a:pt x="737" y="212"/>
                    <a:pt x="736" y="116"/>
                    <a:pt x="658" y="99"/>
                  </a:cubicBezTo>
                  <a:cubicBezTo>
                    <a:pt x="581" y="81"/>
                    <a:pt x="480" y="66"/>
                    <a:pt x="438" y="0"/>
                  </a:cubicBezTo>
                  <a:close/>
                </a:path>
              </a:pathLst>
            </a:custGeom>
            <a:solidFill>
              <a:srgbClr val="7491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9" name="Freeform 98"/>
            <p:cNvSpPr>
              <a:spLocks/>
            </p:cNvSpPr>
            <p:nvPr/>
          </p:nvSpPr>
          <p:spPr bwMode="auto">
            <a:xfrm>
              <a:off x="2888457" y="3375027"/>
              <a:ext cx="238125" cy="442913"/>
            </a:xfrm>
            <a:custGeom>
              <a:avLst/>
              <a:gdLst>
                <a:gd name="T0" fmla="*/ 149 w 149"/>
                <a:gd name="T1" fmla="*/ 7 h 276"/>
                <a:gd name="T2" fmla="*/ 149 w 149"/>
                <a:gd name="T3" fmla="*/ 41 h 276"/>
                <a:gd name="T4" fmla="*/ 113 w 149"/>
                <a:gd name="T5" fmla="*/ 276 h 276"/>
                <a:gd name="T6" fmla="*/ 36 w 149"/>
                <a:gd name="T7" fmla="*/ 276 h 276"/>
                <a:gd name="T8" fmla="*/ 0 w 149"/>
                <a:gd name="T9" fmla="*/ 44 h 276"/>
                <a:gd name="T10" fmla="*/ 0 w 149"/>
                <a:gd name="T11" fmla="*/ 7 h 276"/>
                <a:gd name="T12" fmla="*/ 1 w 149"/>
                <a:gd name="T13" fmla="*/ 7 h 276"/>
                <a:gd name="T14" fmla="*/ 144 w 149"/>
                <a:gd name="T15" fmla="*/ 0 h 276"/>
                <a:gd name="T16" fmla="*/ 149 w 149"/>
                <a:gd name="T17" fmla="*/ 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276">
                  <a:moveTo>
                    <a:pt x="149" y="7"/>
                  </a:moveTo>
                  <a:cubicBezTo>
                    <a:pt x="149" y="41"/>
                    <a:pt x="149" y="41"/>
                    <a:pt x="149" y="41"/>
                  </a:cubicBezTo>
                  <a:cubicBezTo>
                    <a:pt x="113" y="276"/>
                    <a:pt x="113" y="276"/>
                    <a:pt x="113" y="276"/>
                  </a:cubicBezTo>
                  <a:cubicBezTo>
                    <a:pt x="36" y="276"/>
                    <a:pt x="36" y="276"/>
                    <a:pt x="36" y="27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5"/>
                    <a:pt x="143" y="3"/>
                    <a:pt x="144" y="0"/>
                  </a:cubicBezTo>
                  <a:cubicBezTo>
                    <a:pt x="146" y="2"/>
                    <a:pt x="147" y="4"/>
                    <a:pt x="149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0" name="Freeform 99"/>
            <p:cNvSpPr>
              <a:spLocks/>
            </p:cNvSpPr>
            <p:nvPr/>
          </p:nvSpPr>
          <p:spPr bwMode="auto">
            <a:xfrm>
              <a:off x="2890045" y="2976564"/>
              <a:ext cx="234950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6DBC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3186172" y="2302670"/>
              <a:ext cx="468254" cy="828676"/>
              <a:chOff x="2548790" y="2218532"/>
              <a:chExt cx="468254" cy="828676"/>
            </a:xfrm>
          </p:grpSpPr>
          <p:grpSp>
            <p:nvGrpSpPr>
              <p:cNvPr id="182" name="Group 181"/>
              <p:cNvGrpSpPr/>
              <p:nvPr/>
            </p:nvGrpSpPr>
            <p:grpSpPr>
              <a:xfrm>
                <a:off x="2663031" y="2218532"/>
                <a:ext cx="354013" cy="827088"/>
                <a:chOff x="2291616" y="2152651"/>
                <a:chExt cx="354013" cy="827088"/>
              </a:xfrm>
            </p:grpSpPr>
            <p:sp>
              <p:nvSpPr>
                <p:cNvPr id="184" name="Freeform 73"/>
                <p:cNvSpPr>
                  <a:spLocks/>
                </p:cNvSpPr>
                <p:nvPr/>
              </p:nvSpPr>
              <p:spPr bwMode="auto">
                <a:xfrm>
                  <a:off x="2291616" y="2544763"/>
                  <a:ext cx="354013" cy="434975"/>
                </a:xfrm>
                <a:custGeom>
                  <a:avLst/>
                  <a:gdLst>
                    <a:gd name="T0" fmla="*/ 116 w 220"/>
                    <a:gd name="T1" fmla="*/ 0 h 271"/>
                    <a:gd name="T2" fmla="*/ 0 w 220"/>
                    <a:gd name="T3" fmla="*/ 35 h 271"/>
                    <a:gd name="T4" fmla="*/ 44 w 220"/>
                    <a:gd name="T5" fmla="*/ 271 h 271"/>
                    <a:gd name="T6" fmla="*/ 202 w 220"/>
                    <a:gd name="T7" fmla="*/ 271 h 271"/>
                    <a:gd name="T8" fmla="*/ 220 w 220"/>
                    <a:gd name="T9" fmla="*/ 36 h 271"/>
                    <a:gd name="T10" fmla="*/ 116 w 220"/>
                    <a:gd name="T11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0" h="271">
                      <a:moveTo>
                        <a:pt x="116" y="0"/>
                      </a:moveTo>
                      <a:cubicBezTo>
                        <a:pt x="116" y="0"/>
                        <a:pt x="0" y="28"/>
                        <a:pt x="0" y="35"/>
                      </a:cubicBezTo>
                      <a:cubicBezTo>
                        <a:pt x="0" y="42"/>
                        <a:pt x="44" y="271"/>
                        <a:pt x="44" y="271"/>
                      </a:cubicBezTo>
                      <a:cubicBezTo>
                        <a:pt x="202" y="271"/>
                        <a:pt x="202" y="271"/>
                        <a:pt x="202" y="271"/>
                      </a:cubicBezTo>
                      <a:cubicBezTo>
                        <a:pt x="220" y="36"/>
                        <a:pt x="220" y="36"/>
                        <a:pt x="220" y="36"/>
                      </a:cubicBezTo>
                      <a:cubicBezTo>
                        <a:pt x="116" y="0"/>
                        <a:pt x="116" y="0"/>
                        <a:pt x="116" y="0"/>
                      </a:cubicBezTo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5" name="Freeform 76"/>
                <p:cNvSpPr>
                  <a:spLocks/>
                </p:cNvSpPr>
                <p:nvPr/>
              </p:nvSpPr>
              <p:spPr bwMode="auto">
                <a:xfrm>
                  <a:off x="2420204" y="2544763"/>
                  <a:ext cx="114300" cy="112713"/>
                </a:xfrm>
                <a:custGeom>
                  <a:avLst/>
                  <a:gdLst>
                    <a:gd name="T0" fmla="*/ 0 w 71"/>
                    <a:gd name="T1" fmla="*/ 39 h 70"/>
                    <a:gd name="T2" fmla="*/ 20 w 71"/>
                    <a:gd name="T3" fmla="*/ 70 h 70"/>
                    <a:gd name="T4" fmla="*/ 51 w 71"/>
                    <a:gd name="T5" fmla="*/ 70 h 70"/>
                    <a:gd name="T6" fmla="*/ 71 w 71"/>
                    <a:gd name="T7" fmla="*/ 39 h 70"/>
                    <a:gd name="T8" fmla="*/ 36 w 71"/>
                    <a:gd name="T9" fmla="*/ 0 h 70"/>
                    <a:gd name="T10" fmla="*/ 0 w 71"/>
                    <a:gd name="T11" fmla="*/ 39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70">
                      <a:moveTo>
                        <a:pt x="0" y="39"/>
                      </a:moveTo>
                      <a:cubicBezTo>
                        <a:pt x="20" y="70"/>
                        <a:pt x="20" y="70"/>
                        <a:pt x="20" y="70"/>
                      </a:cubicBezTo>
                      <a:cubicBezTo>
                        <a:pt x="30" y="70"/>
                        <a:pt x="41" y="70"/>
                        <a:pt x="51" y="70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0" y="39"/>
                        <a:pt x="0" y="39"/>
                        <a:pt x="0" y="39"/>
                      </a:cubicBezTo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6" name="Freeform 77"/>
                <p:cNvSpPr>
                  <a:spLocks/>
                </p:cNvSpPr>
                <p:nvPr/>
              </p:nvSpPr>
              <p:spPr bwMode="auto">
                <a:xfrm>
                  <a:off x="2405916" y="2657476"/>
                  <a:ext cx="142875" cy="322263"/>
                </a:xfrm>
                <a:custGeom>
                  <a:avLst/>
                  <a:gdLst>
                    <a:gd name="T0" fmla="*/ 29 w 90"/>
                    <a:gd name="T1" fmla="*/ 0 h 203"/>
                    <a:gd name="T2" fmla="*/ 0 w 90"/>
                    <a:gd name="T3" fmla="*/ 203 h 203"/>
                    <a:gd name="T4" fmla="*/ 90 w 90"/>
                    <a:gd name="T5" fmla="*/ 203 h 203"/>
                    <a:gd name="T6" fmla="*/ 61 w 90"/>
                    <a:gd name="T7" fmla="*/ 0 h 203"/>
                    <a:gd name="T8" fmla="*/ 29 w 90"/>
                    <a:gd name="T9" fmla="*/ 0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203">
                      <a:moveTo>
                        <a:pt x="29" y="0"/>
                      </a:moveTo>
                      <a:lnTo>
                        <a:pt x="0" y="203"/>
                      </a:lnTo>
                      <a:lnTo>
                        <a:pt x="90" y="203"/>
                      </a:lnTo>
                      <a:lnTo>
                        <a:pt x="61" y="0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7" name="Freeform 78"/>
                <p:cNvSpPr>
                  <a:spLocks/>
                </p:cNvSpPr>
                <p:nvPr/>
              </p:nvSpPr>
              <p:spPr bwMode="auto">
                <a:xfrm>
                  <a:off x="2405916" y="2657476"/>
                  <a:ext cx="142875" cy="322263"/>
                </a:xfrm>
                <a:custGeom>
                  <a:avLst/>
                  <a:gdLst>
                    <a:gd name="T0" fmla="*/ 29 w 90"/>
                    <a:gd name="T1" fmla="*/ 0 h 203"/>
                    <a:gd name="T2" fmla="*/ 0 w 90"/>
                    <a:gd name="T3" fmla="*/ 203 h 203"/>
                    <a:gd name="T4" fmla="*/ 90 w 90"/>
                    <a:gd name="T5" fmla="*/ 203 h 203"/>
                    <a:gd name="T6" fmla="*/ 61 w 90"/>
                    <a:gd name="T7" fmla="*/ 0 h 203"/>
                    <a:gd name="T8" fmla="*/ 29 w 90"/>
                    <a:gd name="T9" fmla="*/ 0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203">
                      <a:moveTo>
                        <a:pt x="29" y="0"/>
                      </a:moveTo>
                      <a:lnTo>
                        <a:pt x="0" y="203"/>
                      </a:lnTo>
                      <a:lnTo>
                        <a:pt x="90" y="203"/>
                      </a:lnTo>
                      <a:lnTo>
                        <a:pt x="61" y="0"/>
                      </a:lnTo>
                      <a:lnTo>
                        <a:pt x="2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8" name="Freeform 79"/>
                <p:cNvSpPr>
                  <a:spLocks/>
                </p:cNvSpPr>
                <p:nvPr/>
              </p:nvSpPr>
              <p:spPr bwMode="auto">
                <a:xfrm>
                  <a:off x="2331304" y="2378076"/>
                  <a:ext cx="146050" cy="282575"/>
                </a:xfrm>
                <a:custGeom>
                  <a:avLst/>
                  <a:gdLst>
                    <a:gd name="T0" fmla="*/ 8 w 92"/>
                    <a:gd name="T1" fmla="*/ 0 h 178"/>
                    <a:gd name="T2" fmla="*/ 0 w 92"/>
                    <a:gd name="T3" fmla="*/ 28 h 178"/>
                    <a:gd name="T4" fmla="*/ 21 w 92"/>
                    <a:gd name="T5" fmla="*/ 178 h 178"/>
                    <a:gd name="T6" fmla="*/ 92 w 92"/>
                    <a:gd name="T7" fmla="*/ 105 h 178"/>
                    <a:gd name="T8" fmla="*/ 8 w 92"/>
                    <a:gd name="T9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178">
                      <a:moveTo>
                        <a:pt x="8" y="0"/>
                      </a:moveTo>
                      <a:lnTo>
                        <a:pt x="0" y="28"/>
                      </a:lnTo>
                      <a:lnTo>
                        <a:pt x="21" y="178"/>
                      </a:lnTo>
                      <a:lnTo>
                        <a:pt x="92" y="105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9" name="Freeform 80"/>
                <p:cNvSpPr>
                  <a:spLocks/>
                </p:cNvSpPr>
                <p:nvPr/>
              </p:nvSpPr>
              <p:spPr bwMode="auto">
                <a:xfrm>
                  <a:off x="2331304" y="2378076"/>
                  <a:ext cx="146050" cy="282575"/>
                </a:xfrm>
                <a:custGeom>
                  <a:avLst/>
                  <a:gdLst>
                    <a:gd name="T0" fmla="*/ 8 w 92"/>
                    <a:gd name="T1" fmla="*/ 0 h 178"/>
                    <a:gd name="T2" fmla="*/ 0 w 92"/>
                    <a:gd name="T3" fmla="*/ 28 h 178"/>
                    <a:gd name="T4" fmla="*/ 21 w 92"/>
                    <a:gd name="T5" fmla="*/ 178 h 178"/>
                    <a:gd name="T6" fmla="*/ 92 w 92"/>
                    <a:gd name="T7" fmla="*/ 105 h 178"/>
                    <a:gd name="T8" fmla="*/ 8 w 92"/>
                    <a:gd name="T9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178">
                      <a:moveTo>
                        <a:pt x="8" y="0"/>
                      </a:moveTo>
                      <a:lnTo>
                        <a:pt x="0" y="28"/>
                      </a:lnTo>
                      <a:lnTo>
                        <a:pt x="21" y="178"/>
                      </a:lnTo>
                      <a:lnTo>
                        <a:pt x="92" y="105"/>
                      </a:lnTo>
                      <a:lnTo>
                        <a:pt x="8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0" name="Freeform 81"/>
                <p:cNvSpPr>
                  <a:spLocks/>
                </p:cNvSpPr>
                <p:nvPr/>
              </p:nvSpPr>
              <p:spPr bwMode="auto">
                <a:xfrm>
                  <a:off x="2344004" y="2322513"/>
                  <a:ext cx="266700" cy="92075"/>
                </a:xfrm>
                <a:custGeom>
                  <a:avLst/>
                  <a:gdLst>
                    <a:gd name="T0" fmla="*/ 0 w 167"/>
                    <a:gd name="T1" fmla="*/ 0 h 58"/>
                    <a:gd name="T2" fmla="*/ 0 w 167"/>
                    <a:gd name="T3" fmla="*/ 6 h 58"/>
                    <a:gd name="T4" fmla="*/ 83 w 167"/>
                    <a:gd name="T5" fmla="*/ 58 h 58"/>
                    <a:gd name="T6" fmla="*/ 85 w 167"/>
                    <a:gd name="T7" fmla="*/ 58 h 58"/>
                    <a:gd name="T8" fmla="*/ 167 w 167"/>
                    <a:gd name="T9" fmla="*/ 9 h 58"/>
                    <a:gd name="T10" fmla="*/ 167 w 167"/>
                    <a:gd name="T11" fmla="*/ 0 h 58"/>
                    <a:gd name="T12" fmla="*/ 0 w 167"/>
                    <a:gd name="T13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7" h="58">
                      <a:moveTo>
                        <a:pt x="0" y="0"/>
                      </a:move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43" y="56"/>
                        <a:pt x="83" y="58"/>
                      </a:cubicBezTo>
                      <a:cubicBezTo>
                        <a:pt x="84" y="58"/>
                        <a:pt x="85" y="58"/>
                        <a:pt x="85" y="58"/>
                      </a:cubicBezTo>
                      <a:cubicBezTo>
                        <a:pt x="125" y="58"/>
                        <a:pt x="167" y="9"/>
                        <a:pt x="167" y="9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C5A08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1" name="Freeform 83"/>
                <p:cNvSpPr>
                  <a:spLocks/>
                </p:cNvSpPr>
                <p:nvPr/>
              </p:nvSpPr>
              <p:spPr bwMode="auto">
                <a:xfrm>
                  <a:off x="2477354" y="2378076"/>
                  <a:ext cx="142875" cy="284163"/>
                </a:xfrm>
                <a:custGeom>
                  <a:avLst/>
                  <a:gdLst>
                    <a:gd name="T0" fmla="*/ 84 w 90"/>
                    <a:gd name="T1" fmla="*/ 0 h 179"/>
                    <a:gd name="T2" fmla="*/ 90 w 90"/>
                    <a:gd name="T3" fmla="*/ 28 h 179"/>
                    <a:gd name="T4" fmla="*/ 70 w 90"/>
                    <a:gd name="T5" fmla="*/ 179 h 179"/>
                    <a:gd name="T6" fmla="*/ 0 w 90"/>
                    <a:gd name="T7" fmla="*/ 105 h 179"/>
                    <a:gd name="T8" fmla="*/ 84 w 90"/>
                    <a:gd name="T9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179">
                      <a:moveTo>
                        <a:pt x="84" y="0"/>
                      </a:moveTo>
                      <a:lnTo>
                        <a:pt x="90" y="28"/>
                      </a:lnTo>
                      <a:lnTo>
                        <a:pt x="70" y="179"/>
                      </a:lnTo>
                      <a:lnTo>
                        <a:pt x="0" y="105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2" name="Freeform 84"/>
                <p:cNvSpPr>
                  <a:spLocks/>
                </p:cNvSpPr>
                <p:nvPr/>
              </p:nvSpPr>
              <p:spPr bwMode="auto">
                <a:xfrm>
                  <a:off x="2477354" y="2378076"/>
                  <a:ext cx="142875" cy="284163"/>
                </a:xfrm>
                <a:custGeom>
                  <a:avLst/>
                  <a:gdLst>
                    <a:gd name="T0" fmla="*/ 84 w 90"/>
                    <a:gd name="T1" fmla="*/ 0 h 179"/>
                    <a:gd name="T2" fmla="*/ 90 w 90"/>
                    <a:gd name="T3" fmla="*/ 28 h 179"/>
                    <a:gd name="T4" fmla="*/ 70 w 90"/>
                    <a:gd name="T5" fmla="*/ 179 h 179"/>
                    <a:gd name="T6" fmla="*/ 0 w 90"/>
                    <a:gd name="T7" fmla="*/ 105 h 179"/>
                    <a:gd name="T8" fmla="*/ 84 w 90"/>
                    <a:gd name="T9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179">
                      <a:moveTo>
                        <a:pt x="84" y="0"/>
                      </a:moveTo>
                      <a:lnTo>
                        <a:pt x="90" y="28"/>
                      </a:lnTo>
                      <a:lnTo>
                        <a:pt x="70" y="179"/>
                      </a:lnTo>
                      <a:lnTo>
                        <a:pt x="0" y="105"/>
                      </a:lnTo>
                      <a:lnTo>
                        <a:pt x="84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3" name="Freeform 85"/>
                <p:cNvSpPr>
                  <a:spLocks/>
                </p:cNvSpPr>
                <p:nvPr/>
              </p:nvSpPr>
              <p:spPr bwMode="auto"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1E1E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4" name="Freeform 86"/>
                <p:cNvSpPr>
                  <a:spLocks/>
                </p:cNvSpPr>
                <p:nvPr/>
              </p:nvSpPr>
              <p:spPr bwMode="auto"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5" name="Freeform 87"/>
                <p:cNvSpPr>
                  <a:spLocks/>
                </p:cNvSpPr>
                <p:nvPr/>
              </p:nvSpPr>
              <p:spPr bwMode="auto">
                <a:xfrm>
                  <a:off x="2344004" y="2373313"/>
                  <a:ext cx="266700" cy="171450"/>
                </a:xfrm>
                <a:custGeom>
                  <a:avLst/>
                  <a:gdLst>
                    <a:gd name="T0" fmla="*/ 168 w 168"/>
                    <a:gd name="T1" fmla="*/ 0 h 108"/>
                    <a:gd name="T2" fmla="*/ 84 w 168"/>
                    <a:gd name="T3" fmla="*/ 105 h 108"/>
                    <a:gd name="T4" fmla="*/ 0 w 168"/>
                    <a:gd name="T5" fmla="*/ 0 h 108"/>
                    <a:gd name="T6" fmla="*/ 0 w 168"/>
                    <a:gd name="T7" fmla="*/ 3 h 108"/>
                    <a:gd name="T8" fmla="*/ 84 w 168"/>
                    <a:gd name="T9" fmla="*/ 108 h 108"/>
                    <a:gd name="T10" fmla="*/ 84 w 168"/>
                    <a:gd name="T11" fmla="*/ 108 h 108"/>
                    <a:gd name="T12" fmla="*/ 168 w 168"/>
                    <a:gd name="T13" fmla="*/ 3 h 108"/>
                    <a:gd name="T14" fmla="*/ 168 w 168"/>
                    <a:gd name="T15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68" h="108">
                      <a:moveTo>
                        <a:pt x="168" y="0"/>
                      </a:moveTo>
                      <a:lnTo>
                        <a:pt x="84" y="105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84" y="108"/>
                      </a:lnTo>
                      <a:lnTo>
                        <a:pt x="84" y="108"/>
                      </a:lnTo>
                      <a:lnTo>
                        <a:pt x="168" y="3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rgbClr val="E9BEA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6" name="Freeform 88"/>
                <p:cNvSpPr>
                  <a:spLocks/>
                </p:cNvSpPr>
                <p:nvPr/>
              </p:nvSpPr>
              <p:spPr bwMode="auto">
                <a:xfrm>
                  <a:off x="2344004" y="2373313"/>
                  <a:ext cx="266700" cy="171450"/>
                </a:xfrm>
                <a:custGeom>
                  <a:avLst/>
                  <a:gdLst>
                    <a:gd name="T0" fmla="*/ 168 w 168"/>
                    <a:gd name="T1" fmla="*/ 0 h 108"/>
                    <a:gd name="T2" fmla="*/ 84 w 168"/>
                    <a:gd name="T3" fmla="*/ 105 h 108"/>
                    <a:gd name="T4" fmla="*/ 0 w 168"/>
                    <a:gd name="T5" fmla="*/ 0 h 108"/>
                    <a:gd name="T6" fmla="*/ 0 w 168"/>
                    <a:gd name="T7" fmla="*/ 3 h 108"/>
                    <a:gd name="T8" fmla="*/ 84 w 168"/>
                    <a:gd name="T9" fmla="*/ 108 h 108"/>
                    <a:gd name="T10" fmla="*/ 84 w 168"/>
                    <a:gd name="T11" fmla="*/ 108 h 108"/>
                    <a:gd name="T12" fmla="*/ 168 w 168"/>
                    <a:gd name="T13" fmla="*/ 3 h 108"/>
                    <a:gd name="T14" fmla="*/ 168 w 168"/>
                    <a:gd name="T15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68" h="108">
                      <a:moveTo>
                        <a:pt x="168" y="0"/>
                      </a:moveTo>
                      <a:lnTo>
                        <a:pt x="84" y="105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84" y="108"/>
                      </a:lnTo>
                      <a:lnTo>
                        <a:pt x="84" y="108"/>
                      </a:lnTo>
                      <a:lnTo>
                        <a:pt x="168" y="3"/>
                      </a:lnTo>
                      <a:lnTo>
                        <a:pt x="168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7" name="Freeform 89"/>
                <p:cNvSpPr>
                  <a:spLocks noEditPoint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custGeom>
                  <a:avLst/>
                  <a:gdLst>
                    <a:gd name="T0" fmla="*/ 0 w 32"/>
                    <a:gd name="T1" fmla="*/ 0 h 1"/>
                    <a:gd name="T2" fmla="*/ 0 w 32"/>
                    <a:gd name="T3" fmla="*/ 1 h 1"/>
                    <a:gd name="T4" fmla="*/ 0 w 32"/>
                    <a:gd name="T5" fmla="*/ 1 h 1"/>
                    <a:gd name="T6" fmla="*/ 0 w 32"/>
                    <a:gd name="T7" fmla="*/ 0 h 1"/>
                    <a:gd name="T8" fmla="*/ 32 w 32"/>
                    <a:gd name="T9" fmla="*/ 0 h 1"/>
                    <a:gd name="T10" fmla="*/ 32 w 32"/>
                    <a:gd name="T11" fmla="*/ 0 h 1"/>
                    <a:gd name="T12" fmla="*/ 32 w 32"/>
                    <a:gd name="T13" fmla="*/ 1 h 1"/>
                    <a:gd name="T14" fmla="*/ 32 w 32"/>
                    <a:gd name="T15" fmla="*/ 1 h 1"/>
                    <a:gd name="T16" fmla="*/ 32 w 32"/>
                    <a:gd name="T1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" h="1">
                      <a:moveTo>
                        <a:pt x="0" y="0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0"/>
                      </a:lnTo>
                      <a:close/>
                      <a:moveTo>
                        <a:pt x="32" y="0"/>
                      </a:moveTo>
                      <a:lnTo>
                        <a:pt x="32" y="0"/>
                      </a:lnTo>
                      <a:lnTo>
                        <a:pt x="32" y="1"/>
                      </a:lnTo>
                      <a:lnTo>
                        <a:pt x="32" y="1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2F2F2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8" name="Freeform 90"/>
                <p:cNvSpPr>
                  <a:spLocks noEditPoint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custGeom>
                  <a:avLst/>
                  <a:gdLst>
                    <a:gd name="T0" fmla="*/ 0 w 32"/>
                    <a:gd name="T1" fmla="*/ 0 h 1"/>
                    <a:gd name="T2" fmla="*/ 0 w 32"/>
                    <a:gd name="T3" fmla="*/ 1 h 1"/>
                    <a:gd name="T4" fmla="*/ 0 w 32"/>
                    <a:gd name="T5" fmla="*/ 1 h 1"/>
                    <a:gd name="T6" fmla="*/ 0 w 32"/>
                    <a:gd name="T7" fmla="*/ 0 h 1"/>
                    <a:gd name="T8" fmla="*/ 32 w 32"/>
                    <a:gd name="T9" fmla="*/ 0 h 1"/>
                    <a:gd name="T10" fmla="*/ 32 w 32"/>
                    <a:gd name="T11" fmla="*/ 0 h 1"/>
                    <a:gd name="T12" fmla="*/ 32 w 32"/>
                    <a:gd name="T13" fmla="*/ 1 h 1"/>
                    <a:gd name="T14" fmla="*/ 32 w 32"/>
                    <a:gd name="T15" fmla="*/ 1 h 1"/>
                    <a:gd name="T16" fmla="*/ 32 w 32"/>
                    <a:gd name="T1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" h="1">
                      <a:moveTo>
                        <a:pt x="0" y="0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0"/>
                      </a:lnTo>
                      <a:moveTo>
                        <a:pt x="32" y="0"/>
                      </a:moveTo>
                      <a:lnTo>
                        <a:pt x="32" y="0"/>
                      </a:lnTo>
                      <a:lnTo>
                        <a:pt x="32" y="1"/>
                      </a:lnTo>
                      <a:lnTo>
                        <a:pt x="32" y="1"/>
                      </a:lnTo>
                      <a:lnTo>
                        <a:pt x="32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9" name="Rectangle 91"/>
                <p:cNvSpPr>
                  <a:spLocks noChangeArrowhead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prstGeom prst="rect">
                  <a:avLst/>
                </a:prstGeom>
                <a:solidFill>
                  <a:srgbClr val="227377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200" name="Rectangle 92"/>
                <p:cNvSpPr>
                  <a:spLocks noChangeArrowhead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201" name="Freeform 94"/>
                <p:cNvSpPr>
                  <a:spLocks/>
                </p:cNvSpPr>
                <p:nvPr/>
              </p:nvSpPr>
              <p:spPr bwMode="auto">
                <a:xfrm>
                  <a:off x="2340829" y="2152651"/>
                  <a:ext cx="276225" cy="169863"/>
                </a:xfrm>
                <a:custGeom>
                  <a:avLst/>
                  <a:gdLst>
                    <a:gd name="T0" fmla="*/ 163 w 172"/>
                    <a:gd name="T1" fmla="*/ 36 h 105"/>
                    <a:gd name="T2" fmla="*/ 101 w 172"/>
                    <a:gd name="T3" fmla="*/ 3 h 105"/>
                    <a:gd name="T4" fmla="*/ 86 w 172"/>
                    <a:gd name="T5" fmla="*/ 11 h 105"/>
                    <a:gd name="T6" fmla="*/ 71 w 172"/>
                    <a:gd name="T7" fmla="*/ 3 h 105"/>
                    <a:gd name="T8" fmla="*/ 9 w 172"/>
                    <a:gd name="T9" fmla="*/ 36 h 105"/>
                    <a:gd name="T10" fmla="*/ 0 w 172"/>
                    <a:gd name="T11" fmla="*/ 65 h 105"/>
                    <a:gd name="T12" fmla="*/ 0 w 172"/>
                    <a:gd name="T13" fmla="*/ 104 h 105"/>
                    <a:gd name="T14" fmla="*/ 14 w 172"/>
                    <a:gd name="T15" fmla="*/ 101 h 105"/>
                    <a:gd name="T16" fmla="*/ 24 w 172"/>
                    <a:gd name="T17" fmla="*/ 74 h 105"/>
                    <a:gd name="T18" fmla="*/ 45 w 172"/>
                    <a:gd name="T19" fmla="*/ 48 h 105"/>
                    <a:gd name="T20" fmla="*/ 86 w 172"/>
                    <a:gd name="T21" fmla="*/ 33 h 105"/>
                    <a:gd name="T22" fmla="*/ 127 w 172"/>
                    <a:gd name="T23" fmla="*/ 48 h 105"/>
                    <a:gd name="T24" fmla="*/ 148 w 172"/>
                    <a:gd name="T25" fmla="*/ 74 h 105"/>
                    <a:gd name="T26" fmla="*/ 159 w 172"/>
                    <a:gd name="T27" fmla="*/ 101 h 105"/>
                    <a:gd name="T28" fmla="*/ 172 w 172"/>
                    <a:gd name="T29" fmla="*/ 104 h 105"/>
                    <a:gd name="T30" fmla="*/ 172 w 172"/>
                    <a:gd name="T31" fmla="*/ 65 h 105"/>
                    <a:gd name="T32" fmla="*/ 163 w 172"/>
                    <a:gd name="T33" fmla="*/ 3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2" h="105">
                      <a:moveTo>
                        <a:pt x="163" y="36"/>
                      </a:moveTo>
                      <a:cubicBezTo>
                        <a:pt x="157" y="23"/>
                        <a:pt x="109" y="6"/>
                        <a:pt x="101" y="3"/>
                      </a:cubicBezTo>
                      <a:cubicBezTo>
                        <a:pt x="92" y="0"/>
                        <a:pt x="86" y="11"/>
                        <a:pt x="86" y="11"/>
                      </a:cubicBezTo>
                      <a:cubicBezTo>
                        <a:pt x="86" y="11"/>
                        <a:pt x="80" y="0"/>
                        <a:pt x="71" y="3"/>
                      </a:cubicBezTo>
                      <a:cubicBezTo>
                        <a:pt x="63" y="6"/>
                        <a:pt x="15" y="23"/>
                        <a:pt x="9" y="36"/>
                      </a:cubicBezTo>
                      <a:cubicBezTo>
                        <a:pt x="3" y="48"/>
                        <a:pt x="0" y="57"/>
                        <a:pt x="0" y="65"/>
                      </a:cubicBezTo>
                      <a:cubicBezTo>
                        <a:pt x="0" y="74"/>
                        <a:pt x="0" y="104"/>
                        <a:pt x="0" y="104"/>
                      </a:cubicBezTo>
                      <a:cubicBezTo>
                        <a:pt x="0" y="104"/>
                        <a:pt x="9" y="105"/>
                        <a:pt x="14" y="101"/>
                      </a:cubicBezTo>
                      <a:cubicBezTo>
                        <a:pt x="19" y="98"/>
                        <a:pt x="24" y="87"/>
                        <a:pt x="24" y="74"/>
                      </a:cubicBezTo>
                      <a:cubicBezTo>
                        <a:pt x="24" y="61"/>
                        <a:pt x="34" y="50"/>
                        <a:pt x="45" y="48"/>
                      </a:cubicBezTo>
                      <a:cubicBezTo>
                        <a:pt x="58" y="46"/>
                        <a:pt x="86" y="41"/>
                        <a:pt x="86" y="33"/>
                      </a:cubicBezTo>
                      <a:cubicBezTo>
                        <a:pt x="86" y="41"/>
                        <a:pt x="117" y="46"/>
                        <a:pt x="127" y="48"/>
                      </a:cubicBezTo>
                      <a:cubicBezTo>
                        <a:pt x="139" y="50"/>
                        <a:pt x="148" y="61"/>
                        <a:pt x="148" y="74"/>
                      </a:cubicBezTo>
                      <a:cubicBezTo>
                        <a:pt x="148" y="87"/>
                        <a:pt x="154" y="98"/>
                        <a:pt x="159" y="101"/>
                      </a:cubicBezTo>
                      <a:cubicBezTo>
                        <a:pt x="164" y="105"/>
                        <a:pt x="172" y="104"/>
                        <a:pt x="172" y="104"/>
                      </a:cubicBezTo>
                      <a:cubicBezTo>
                        <a:pt x="172" y="104"/>
                        <a:pt x="172" y="74"/>
                        <a:pt x="172" y="65"/>
                      </a:cubicBezTo>
                      <a:cubicBezTo>
                        <a:pt x="172" y="57"/>
                        <a:pt x="169" y="48"/>
                        <a:pt x="163" y="36"/>
                      </a:cubicBezTo>
                      <a:close/>
                    </a:path>
                  </a:pathLst>
                </a:custGeom>
                <a:solidFill>
                  <a:srgbClr val="60534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</p:grpSp>
          <p:sp>
            <p:nvSpPr>
              <p:cNvPr id="183" name="Freeform 74"/>
              <p:cNvSpPr>
                <a:spLocks/>
              </p:cNvSpPr>
              <p:nvPr/>
            </p:nvSpPr>
            <p:spPr bwMode="auto">
              <a:xfrm>
                <a:off x="2548790" y="2485233"/>
                <a:ext cx="233363" cy="561975"/>
              </a:xfrm>
              <a:custGeom>
                <a:avLst/>
                <a:gdLst>
                  <a:gd name="T0" fmla="*/ 111 w 147"/>
                  <a:gd name="T1" fmla="*/ 0 h 354"/>
                  <a:gd name="T2" fmla="*/ 111 w 147"/>
                  <a:gd name="T3" fmla="*/ 39 h 354"/>
                  <a:gd name="T4" fmla="*/ 147 w 147"/>
                  <a:gd name="T5" fmla="*/ 354 h 354"/>
                  <a:gd name="T6" fmla="*/ 84 w 147"/>
                  <a:gd name="T7" fmla="*/ 354 h 354"/>
                  <a:gd name="T8" fmla="*/ 15 w 147"/>
                  <a:gd name="T9" fmla="*/ 214 h 354"/>
                  <a:gd name="T10" fmla="*/ 81 w 147"/>
                  <a:gd name="T11" fmla="*/ 169 h 354"/>
                  <a:gd name="T12" fmla="*/ 0 w 147"/>
                  <a:gd name="T13" fmla="*/ 132 h 354"/>
                  <a:gd name="T14" fmla="*/ 75 w 147"/>
                  <a:gd name="T15" fmla="*/ 16 h 354"/>
                  <a:gd name="T16" fmla="*/ 111 w 147"/>
                  <a:gd name="T17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354">
                    <a:moveTo>
                      <a:pt x="111" y="0"/>
                    </a:moveTo>
                    <a:lnTo>
                      <a:pt x="111" y="39"/>
                    </a:lnTo>
                    <a:lnTo>
                      <a:pt x="147" y="354"/>
                    </a:lnTo>
                    <a:lnTo>
                      <a:pt x="84" y="354"/>
                    </a:lnTo>
                    <a:lnTo>
                      <a:pt x="15" y="214"/>
                    </a:lnTo>
                    <a:lnTo>
                      <a:pt x="81" y="169"/>
                    </a:lnTo>
                    <a:lnTo>
                      <a:pt x="0" y="132"/>
                    </a:lnTo>
                    <a:lnTo>
                      <a:pt x="75" y="16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2639220" y="2590802"/>
              <a:ext cx="709612" cy="769937"/>
              <a:chOff x="2668588" y="2424907"/>
              <a:chExt cx="709612" cy="769937"/>
            </a:xfrm>
          </p:grpSpPr>
          <p:sp>
            <p:nvSpPr>
              <p:cNvPr id="177" name="Freeform 100"/>
              <p:cNvSpPr>
                <a:spLocks/>
              </p:cNvSpPr>
              <p:nvPr/>
            </p:nvSpPr>
            <p:spPr bwMode="auto">
              <a:xfrm>
                <a:off x="3257550" y="2820194"/>
                <a:ext cx="120650" cy="177800"/>
              </a:xfrm>
              <a:custGeom>
                <a:avLst/>
                <a:gdLst>
                  <a:gd name="T0" fmla="*/ 57 w 75"/>
                  <a:gd name="T1" fmla="*/ 7 h 111"/>
                  <a:gd name="T2" fmla="*/ 11 w 75"/>
                  <a:gd name="T3" fmla="*/ 43 h 111"/>
                  <a:gd name="T4" fmla="*/ 18 w 75"/>
                  <a:gd name="T5" fmla="*/ 104 h 111"/>
                  <a:gd name="T6" fmla="*/ 64 w 75"/>
                  <a:gd name="T7" fmla="*/ 68 h 111"/>
                  <a:gd name="T8" fmla="*/ 57 w 75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11">
                    <a:moveTo>
                      <a:pt x="57" y="7"/>
                    </a:moveTo>
                    <a:cubicBezTo>
                      <a:pt x="43" y="0"/>
                      <a:pt x="22" y="17"/>
                      <a:pt x="11" y="43"/>
                    </a:cubicBezTo>
                    <a:cubicBezTo>
                      <a:pt x="0" y="70"/>
                      <a:pt x="3" y="97"/>
                      <a:pt x="18" y="104"/>
                    </a:cubicBezTo>
                    <a:cubicBezTo>
                      <a:pt x="33" y="111"/>
                      <a:pt x="53" y="94"/>
                      <a:pt x="64" y="68"/>
                    </a:cubicBezTo>
                    <a:cubicBezTo>
                      <a:pt x="75" y="41"/>
                      <a:pt x="72" y="14"/>
                      <a:pt x="57" y="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78" name="Freeform 101"/>
              <p:cNvSpPr>
                <a:spLocks/>
              </p:cNvSpPr>
              <p:nvPr/>
            </p:nvSpPr>
            <p:spPr bwMode="auto">
              <a:xfrm>
                <a:off x="2695575" y="2820194"/>
                <a:ext cx="122238" cy="177800"/>
              </a:xfrm>
              <a:custGeom>
                <a:avLst/>
                <a:gdLst>
                  <a:gd name="T0" fmla="*/ 18 w 76"/>
                  <a:gd name="T1" fmla="*/ 7 h 111"/>
                  <a:gd name="T2" fmla="*/ 65 w 76"/>
                  <a:gd name="T3" fmla="*/ 43 h 111"/>
                  <a:gd name="T4" fmla="*/ 58 w 76"/>
                  <a:gd name="T5" fmla="*/ 104 h 111"/>
                  <a:gd name="T6" fmla="*/ 11 w 76"/>
                  <a:gd name="T7" fmla="*/ 68 h 111"/>
                  <a:gd name="T8" fmla="*/ 18 w 76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11">
                    <a:moveTo>
                      <a:pt x="18" y="7"/>
                    </a:moveTo>
                    <a:cubicBezTo>
                      <a:pt x="33" y="0"/>
                      <a:pt x="54" y="17"/>
                      <a:pt x="65" y="43"/>
                    </a:cubicBezTo>
                    <a:cubicBezTo>
                      <a:pt x="76" y="70"/>
                      <a:pt x="72" y="97"/>
                      <a:pt x="58" y="104"/>
                    </a:cubicBezTo>
                    <a:cubicBezTo>
                      <a:pt x="43" y="111"/>
                      <a:pt x="22" y="94"/>
                      <a:pt x="11" y="68"/>
                    </a:cubicBezTo>
                    <a:cubicBezTo>
                      <a:pt x="0" y="41"/>
                      <a:pt x="3" y="14"/>
                      <a:pt x="18" y="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79" name="Freeform 102"/>
              <p:cNvSpPr>
                <a:spLocks/>
              </p:cNvSpPr>
              <p:nvPr/>
            </p:nvSpPr>
            <p:spPr bwMode="auto">
              <a:xfrm>
                <a:off x="2919413" y="3112294"/>
                <a:ext cx="234950" cy="82550"/>
              </a:xfrm>
              <a:custGeom>
                <a:avLst/>
                <a:gdLst>
                  <a:gd name="T0" fmla="*/ 147 w 147"/>
                  <a:gd name="T1" fmla="*/ 0 h 51"/>
                  <a:gd name="T2" fmla="*/ 0 w 147"/>
                  <a:gd name="T3" fmla="*/ 0 h 51"/>
                  <a:gd name="T4" fmla="*/ 0 w 147"/>
                  <a:gd name="T5" fmla="*/ 5 h 51"/>
                  <a:gd name="T6" fmla="*/ 73 w 147"/>
                  <a:gd name="T7" fmla="*/ 51 h 51"/>
                  <a:gd name="T8" fmla="*/ 147 w 147"/>
                  <a:gd name="T9" fmla="*/ 4 h 51"/>
                  <a:gd name="T10" fmla="*/ 147 w 147"/>
                  <a:gd name="T1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51">
                    <a:moveTo>
                      <a:pt x="14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46" y="51"/>
                      <a:pt x="73" y="51"/>
                    </a:cubicBezTo>
                    <a:cubicBezTo>
                      <a:pt x="100" y="51"/>
                      <a:pt x="147" y="4"/>
                      <a:pt x="147" y="4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solidFill>
                <a:srgbClr val="C5AF9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80" name="Freeform 103"/>
              <p:cNvSpPr>
                <a:spLocks/>
              </p:cNvSpPr>
              <p:nvPr/>
            </p:nvSpPr>
            <p:spPr bwMode="auto">
              <a:xfrm>
                <a:off x="2711450" y="2445544"/>
                <a:ext cx="652463" cy="723900"/>
              </a:xfrm>
              <a:custGeom>
                <a:avLst/>
                <a:gdLst>
                  <a:gd name="T0" fmla="*/ 203 w 406"/>
                  <a:gd name="T1" fmla="*/ 450 h 450"/>
                  <a:gd name="T2" fmla="*/ 30 w 406"/>
                  <a:gd name="T3" fmla="*/ 266 h 450"/>
                  <a:gd name="T4" fmla="*/ 203 w 406"/>
                  <a:gd name="T5" fmla="*/ 0 h 450"/>
                  <a:gd name="T6" fmla="*/ 375 w 406"/>
                  <a:gd name="T7" fmla="*/ 266 h 450"/>
                  <a:gd name="T8" fmla="*/ 203 w 406"/>
                  <a:gd name="T9" fmla="*/ 45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6" h="450">
                    <a:moveTo>
                      <a:pt x="203" y="450"/>
                    </a:moveTo>
                    <a:cubicBezTo>
                      <a:pt x="157" y="450"/>
                      <a:pt x="60" y="374"/>
                      <a:pt x="30" y="266"/>
                    </a:cubicBezTo>
                    <a:cubicBezTo>
                      <a:pt x="0" y="157"/>
                      <a:pt x="57" y="0"/>
                      <a:pt x="203" y="0"/>
                    </a:cubicBezTo>
                    <a:cubicBezTo>
                      <a:pt x="349" y="0"/>
                      <a:pt x="406" y="157"/>
                      <a:pt x="375" y="266"/>
                    </a:cubicBezTo>
                    <a:cubicBezTo>
                      <a:pt x="346" y="374"/>
                      <a:pt x="249" y="450"/>
                      <a:pt x="203" y="450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81" name="Freeform 104"/>
              <p:cNvSpPr>
                <a:spLocks/>
              </p:cNvSpPr>
              <p:nvPr/>
            </p:nvSpPr>
            <p:spPr bwMode="auto">
              <a:xfrm>
                <a:off x="2668588" y="2424907"/>
                <a:ext cx="690563" cy="498475"/>
              </a:xfrm>
              <a:custGeom>
                <a:avLst/>
                <a:gdLst>
                  <a:gd name="T0" fmla="*/ 259 w 430"/>
                  <a:gd name="T1" fmla="*/ 148 h 310"/>
                  <a:gd name="T2" fmla="*/ 357 w 430"/>
                  <a:gd name="T3" fmla="*/ 226 h 310"/>
                  <a:gd name="T4" fmla="*/ 387 w 430"/>
                  <a:gd name="T5" fmla="*/ 301 h 310"/>
                  <a:gd name="T6" fmla="*/ 411 w 430"/>
                  <a:gd name="T7" fmla="*/ 145 h 310"/>
                  <a:gd name="T8" fmla="*/ 257 w 430"/>
                  <a:gd name="T9" fmla="*/ 4 h 310"/>
                  <a:gd name="T10" fmla="*/ 104 w 430"/>
                  <a:gd name="T11" fmla="*/ 47 h 310"/>
                  <a:gd name="T12" fmla="*/ 63 w 430"/>
                  <a:gd name="T13" fmla="*/ 310 h 310"/>
                  <a:gd name="T14" fmla="*/ 148 w 430"/>
                  <a:gd name="T15" fmla="*/ 105 h 310"/>
                  <a:gd name="T16" fmla="*/ 259 w 430"/>
                  <a:gd name="T17" fmla="*/ 148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0" h="310">
                    <a:moveTo>
                      <a:pt x="259" y="148"/>
                    </a:moveTo>
                    <a:cubicBezTo>
                      <a:pt x="295" y="223"/>
                      <a:pt x="310" y="246"/>
                      <a:pt x="357" y="226"/>
                    </a:cubicBezTo>
                    <a:cubicBezTo>
                      <a:pt x="405" y="206"/>
                      <a:pt x="396" y="262"/>
                      <a:pt x="387" y="301"/>
                    </a:cubicBezTo>
                    <a:cubicBezTo>
                      <a:pt x="430" y="248"/>
                      <a:pt x="425" y="197"/>
                      <a:pt x="411" y="145"/>
                    </a:cubicBezTo>
                    <a:cubicBezTo>
                      <a:pt x="397" y="88"/>
                      <a:pt x="325" y="2"/>
                      <a:pt x="257" y="4"/>
                    </a:cubicBezTo>
                    <a:cubicBezTo>
                      <a:pt x="220" y="0"/>
                      <a:pt x="164" y="5"/>
                      <a:pt x="104" y="47"/>
                    </a:cubicBezTo>
                    <a:cubicBezTo>
                      <a:pt x="0" y="122"/>
                      <a:pt x="35" y="290"/>
                      <a:pt x="63" y="310"/>
                    </a:cubicBezTo>
                    <a:cubicBezTo>
                      <a:pt x="36" y="155"/>
                      <a:pt x="102" y="186"/>
                      <a:pt x="148" y="105"/>
                    </a:cubicBezTo>
                    <a:cubicBezTo>
                      <a:pt x="163" y="69"/>
                      <a:pt x="221" y="67"/>
                      <a:pt x="259" y="148"/>
                    </a:cubicBezTo>
                    <a:close/>
                  </a:path>
                </a:pathLst>
              </a:custGeom>
              <a:solidFill>
                <a:srgbClr val="BF974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</p:grpSp>
        <p:sp>
          <p:nvSpPr>
            <p:cNvPr id="53" name="Freeform 105"/>
            <p:cNvSpPr>
              <a:spLocks/>
            </p:cNvSpPr>
            <p:nvPr/>
          </p:nvSpPr>
          <p:spPr bwMode="auto">
            <a:xfrm>
              <a:off x="2712245" y="3384552"/>
              <a:ext cx="234950" cy="433388"/>
            </a:xfrm>
            <a:custGeom>
              <a:avLst/>
              <a:gdLst>
                <a:gd name="T0" fmla="*/ 148 w 148"/>
                <a:gd name="T1" fmla="*/ 272 h 273"/>
                <a:gd name="T2" fmla="*/ 84 w 148"/>
                <a:gd name="T3" fmla="*/ 272 h 273"/>
                <a:gd name="T4" fmla="*/ 80 w 148"/>
                <a:gd name="T5" fmla="*/ 273 h 273"/>
                <a:gd name="T6" fmla="*/ 16 w 148"/>
                <a:gd name="T7" fmla="*/ 213 h 273"/>
                <a:gd name="T8" fmla="*/ 81 w 148"/>
                <a:gd name="T9" fmla="*/ 169 h 273"/>
                <a:gd name="T10" fmla="*/ 0 w 148"/>
                <a:gd name="T11" fmla="*/ 131 h 273"/>
                <a:gd name="T12" fmla="*/ 54 w 148"/>
                <a:gd name="T13" fmla="*/ 48 h 273"/>
                <a:gd name="T14" fmla="*/ 75 w 148"/>
                <a:gd name="T15" fmla="*/ 16 h 273"/>
                <a:gd name="T16" fmla="*/ 111 w 148"/>
                <a:gd name="T17" fmla="*/ 0 h 273"/>
                <a:gd name="T18" fmla="*/ 111 w 148"/>
                <a:gd name="T19" fmla="*/ 38 h 273"/>
                <a:gd name="T20" fmla="*/ 147 w 148"/>
                <a:gd name="T21" fmla="*/ 273 h 273"/>
                <a:gd name="T22" fmla="*/ 148 w 148"/>
                <a:gd name="T23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273">
                  <a:moveTo>
                    <a:pt x="148" y="272"/>
                  </a:moveTo>
                  <a:lnTo>
                    <a:pt x="84" y="272"/>
                  </a:lnTo>
                  <a:lnTo>
                    <a:pt x="80" y="273"/>
                  </a:lnTo>
                  <a:lnTo>
                    <a:pt x="16" y="213"/>
                  </a:lnTo>
                  <a:lnTo>
                    <a:pt x="81" y="169"/>
                  </a:lnTo>
                  <a:lnTo>
                    <a:pt x="0" y="131"/>
                  </a:lnTo>
                  <a:lnTo>
                    <a:pt x="54" y="48"/>
                  </a:lnTo>
                  <a:lnTo>
                    <a:pt x="75" y="16"/>
                  </a:lnTo>
                  <a:lnTo>
                    <a:pt x="111" y="0"/>
                  </a:lnTo>
                  <a:lnTo>
                    <a:pt x="111" y="38"/>
                  </a:lnTo>
                  <a:lnTo>
                    <a:pt x="147" y="273"/>
                  </a:lnTo>
                  <a:lnTo>
                    <a:pt x="148" y="27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4" name="Freeform 106"/>
            <p:cNvSpPr>
              <a:spLocks/>
            </p:cNvSpPr>
            <p:nvPr/>
          </p:nvSpPr>
          <p:spPr bwMode="auto">
            <a:xfrm>
              <a:off x="3067845" y="3381377"/>
              <a:ext cx="231775" cy="436563"/>
            </a:xfrm>
            <a:custGeom>
              <a:avLst/>
              <a:gdLst>
                <a:gd name="T0" fmla="*/ 66 w 146"/>
                <a:gd name="T1" fmla="*/ 169 h 275"/>
                <a:gd name="T2" fmla="*/ 132 w 146"/>
                <a:gd name="T3" fmla="*/ 212 h 275"/>
                <a:gd name="T4" fmla="*/ 67 w 146"/>
                <a:gd name="T5" fmla="*/ 275 h 275"/>
                <a:gd name="T6" fmla="*/ 63 w 146"/>
                <a:gd name="T7" fmla="*/ 274 h 275"/>
                <a:gd name="T8" fmla="*/ 0 w 146"/>
                <a:gd name="T9" fmla="*/ 274 h 275"/>
                <a:gd name="T10" fmla="*/ 1 w 146"/>
                <a:gd name="T11" fmla="*/ 275 h 275"/>
                <a:gd name="T12" fmla="*/ 37 w 146"/>
                <a:gd name="T13" fmla="*/ 37 h 275"/>
                <a:gd name="T14" fmla="*/ 37 w 146"/>
                <a:gd name="T15" fmla="*/ 0 h 275"/>
                <a:gd name="T16" fmla="*/ 81 w 146"/>
                <a:gd name="T17" fmla="*/ 19 h 275"/>
                <a:gd name="T18" fmla="*/ 100 w 146"/>
                <a:gd name="T19" fmla="*/ 51 h 275"/>
                <a:gd name="T20" fmla="*/ 146 w 146"/>
                <a:gd name="T21" fmla="*/ 130 h 275"/>
                <a:gd name="T22" fmla="*/ 66 w 146"/>
                <a:gd name="T23" fmla="*/ 16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6" h="275">
                  <a:moveTo>
                    <a:pt x="66" y="169"/>
                  </a:moveTo>
                  <a:lnTo>
                    <a:pt x="132" y="212"/>
                  </a:lnTo>
                  <a:lnTo>
                    <a:pt x="67" y="275"/>
                  </a:lnTo>
                  <a:lnTo>
                    <a:pt x="63" y="274"/>
                  </a:lnTo>
                  <a:lnTo>
                    <a:pt x="0" y="274"/>
                  </a:lnTo>
                  <a:lnTo>
                    <a:pt x="1" y="275"/>
                  </a:lnTo>
                  <a:lnTo>
                    <a:pt x="37" y="37"/>
                  </a:lnTo>
                  <a:lnTo>
                    <a:pt x="37" y="0"/>
                  </a:lnTo>
                  <a:lnTo>
                    <a:pt x="81" y="19"/>
                  </a:lnTo>
                  <a:lnTo>
                    <a:pt x="100" y="51"/>
                  </a:lnTo>
                  <a:lnTo>
                    <a:pt x="146" y="130"/>
                  </a:lnTo>
                  <a:lnTo>
                    <a:pt x="66" y="169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5" name="Freeform 107"/>
            <p:cNvSpPr>
              <a:spLocks/>
            </p:cNvSpPr>
            <p:nvPr/>
          </p:nvSpPr>
          <p:spPr bwMode="auto">
            <a:xfrm>
              <a:off x="5316538" y="1786732"/>
              <a:ext cx="379413" cy="960438"/>
            </a:xfrm>
            <a:custGeom>
              <a:avLst/>
              <a:gdLst>
                <a:gd name="T0" fmla="*/ 85 w 236"/>
                <a:gd name="T1" fmla="*/ 54 h 598"/>
                <a:gd name="T2" fmla="*/ 191 w 236"/>
                <a:gd name="T3" fmla="*/ 103 h 598"/>
                <a:gd name="T4" fmla="*/ 221 w 236"/>
                <a:gd name="T5" fmla="*/ 279 h 598"/>
                <a:gd name="T6" fmla="*/ 113 w 236"/>
                <a:gd name="T7" fmla="*/ 597 h 598"/>
                <a:gd name="T8" fmla="*/ 18 w 236"/>
                <a:gd name="T9" fmla="*/ 271 h 598"/>
                <a:gd name="T10" fmla="*/ 85 w 236"/>
                <a:gd name="T11" fmla="*/ 54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598">
                  <a:moveTo>
                    <a:pt x="85" y="54"/>
                  </a:moveTo>
                  <a:cubicBezTo>
                    <a:pt x="94" y="25"/>
                    <a:pt x="163" y="0"/>
                    <a:pt x="191" y="103"/>
                  </a:cubicBezTo>
                  <a:cubicBezTo>
                    <a:pt x="219" y="206"/>
                    <a:pt x="205" y="243"/>
                    <a:pt x="221" y="279"/>
                  </a:cubicBezTo>
                  <a:cubicBezTo>
                    <a:pt x="236" y="316"/>
                    <a:pt x="200" y="598"/>
                    <a:pt x="113" y="597"/>
                  </a:cubicBezTo>
                  <a:cubicBezTo>
                    <a:pt x="20" y="596"/>
                    <a:pt x="0" y="326"/>
                    <a:pt x="18" y="271"/>
                  </a:cubicBezTo>
                  <a:cubicBezTo>
                    <a:pt x="37" y="217"/>
                    <a:pt x="20" y="54"/>
                    <a:pt x="85" y="54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6" name="Freeform 108"/>
            <p:cNvSpPr>
              <a:spLocks/>
            </p:cNvSpPr>
            <p:nvPr/>
          </p:nvSpPr>
          <p:spPr bwMode="auto">
            <a:xfrm>
              <a:off x="5702300" y="1786732"/>
              <a:ext cx="379413" cy="960438"/>
            </a:xfrm>
            <a:custGeom>
              <a:avLst/>
              <a:gdLst>
                <a:gd name="T0" fmla="*/ 151 w 237"/>
                <a:gd name="T1" fmla="*/ 54 h 598"/>
                <a:gd name="T2" fmla="*/ 45 w 237"/>
                <a:gd name="T3" fmla="*/ 103 h 598"/>
                <a:gd name="T4" fmla="*/ 15 w 237"/>
                <a:gd name="T5" fmla="*/ 279 h 598"/>
                <a:gd name="T6" fmla="*/ 123 w 237"/>
                <a:gd name="T7" fmla="*/ 597 h 598"/>
                <a:gd name="T8" fmla="*/ 218 w 237"/>
                <a:gd name="T9" fmla="*/ 271 h 598"/>
                <a:gd name="T10" fmla="*/ 151 w 237"/>
                <a:gd name="T11" fmla="*/ 54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7" h="598">
                  <a:moveTo>
                    <a:pt x="151" y="54"/>
                  </a:moveTo>
                  <a:cubicBezTo>
                    <a:pt x="142" y="25"/>
                    <a:pt x="73" y="0"/>
                    <a:pt x="45" y="103"/>
                  </a:cubicBezTo>
                  <a:cubicBezTo>
                    <a:pt x="17" y="206"/>
                    <a:pt x="31" y="243"/>
                    <a:pt x="15" y="279"/>
                  </a:cubicBezTo>
                  <a:cubicBezTo>
                    <a:pt x="0" y="316"/>
                    <a:pt x="37" y="598"/>
                    <a:pt x="123" y="597"/>
                  </a:cubicBezTo>
                  <a:cubicBezTo>
                    <a:pt x="216" y="596"/>
                    <a:pt x="237" y="326"/>
                    <a:pt x="218" y="271"/>
                  </a:cubicBezTo>
                  <a:cubicBezTo>
                    <a:pt x="200" y="217"/>
                    <a:pt x="216" y="54"/>
                    <a:pt x="151" y="54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7" name="Freeform 109"/>
            <p:cNvSpPr>
              <a:spLocks/>
            </p:cNvSpPr>
            <p:nvPr/>
          </p:nvSpPr>
          <p:spPr bwMode="auto">
            <a:xfrm>
              <a:off x="5116513" y="2553494"/>
              <a:ext cx="1182688" cy="442913"/>
            </a:xfrm>
            <a:custGeom>
              <a:avLst/>
              <a:gdLst>
                <a:gd name="T0" fmla="*/ 438 w 737"/>
                <a:gd name="T1" fmla="*/ 0 h 276"/>
                <a:gd name="T2" fmla="*/ 295 w 737"/>
                <a:gd name="T3" fmla="*/ 7 h 276"/>
                <a:gd name="T4" fmla="*/ 79 w 737"/>
                <a:gd name="T5" fmla="*/ 99 h 276"/>
                <a:gd name="T6" fmla="*/ 0 w 737"/>
                <a:gd name="T7" fmla="*/ 276 h 276"/>
                <a:gd name="T8" fmla="*/ 737 w 737"/>
                <a:gd name="T9" fmla="*/ 276 h 276"/>
                <a:gd name="T10" fmla="*/ 658 w 737"/>
                <a:gd name="T11" fmla="*/ 99 h 276"/>
                <a:gd name="T12" fmla="*/ 438 w 737"/>
                <a:gd name="T13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76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82"/>
                    <a:pt x="79" y="99"/>
                  </a:cubicBezTo>
                  <a:cubicBezTo>
                    <a:pt x="3" y="116"/>
                    <a:pt x="0" y="212"/>
                    <a:pt x="0" y="276"/>
                  </a:cubicBezTo>
                  <a:cubicBezTo>
                    <a:pt x="737" y="276"/>
                    <a:pt x="737" y="276"/>
                    <a:pt x="737" y="276"/>
                  </a:cubicBezTo>
                  <a:cubicBezTo>
                    <a:pt x="737" y="212"/>
                    <a:pt x="736" y="116"/>
                    <a:pt x="658" y="99"/>
                  </a:cubicBezTo>
                  <a:cubicBezTo>
                    <a:pt x="581" y="81"/>
                    <a:pt x="480" y="66"/>
                    <a:pt x="438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8" name="Freeform 110"/>
            <p:cNvSpPr>
              <a:spLocks/>
            </p:cNvSpPr>
            <p:nvPr/>
          </p:nvSpPr>
          <p:spPr bwMode="auto">
            <a:xfrm>
              <a:off x="5588000" y="2553494"/>
              <a:ext cx="238125" cy="442913"/>
            </a:xfrm>
            <a:custGeom>
              <a:avLst/>
              <a:gdLst>
                <a:gd name="T0" fmla="*/ 149 w 149"/>
                <a:gd name="T1" fmla="*/ 7 h 276"/>
                <a:gd name="T2" fmla="*/ 149 w 149"/>
                <a:gd name="T3" fmla="*/ 41 h 276"/>
                <a:gd name="T4" fmla="*/ 113 w 149"/>
                <a:gd name="T5" fmla="*/ 276 h 276"/>
                <a:gd name="T6" fmla="*/ 36 w 149"/>
                <a:gd name="T7" fmla="*/ 276 h 276"/>
                <a:gd name="T8" fmla="*/ 0 w 149"/>
                <a:gd name="T9" fmla="*/ 44 h 276"/>
                <a:gd name="T10" fmla="*/ 0 w 149"/>
                <a:gd name="T11" fmla="*/ 7 h 276"/>
                <a:gd name="T12" fmla="*/ 1 w 149"/>
                <a:gd name="T13" fmla="*/ 7 h 276"/>
                <a:gd name="T14" fmla="*/ 144 w 149"/>
                <a:gd name="T15" fmla="*/ 0 h 276"/>
                <a:gd name="T16" fmla="*/ 149 w 149"/>
                <a:gd name="T17" fmla="*/ 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276">
                  <a:moveTo>
                    <a:pt x="149" y="7"/>
                  </a:moveTo>
                  <a:cubicBezTo>
                    <a:pt x="149" y="41"/>
                    <a:pt x="149" y="41"/>
                    <a:pt x="149" y="41"/>
                  </a:cubicBezTo>
                  <a:cubicBezTo>
                    <a:pt x="113" y="276"/>
                    <a:pt x="113" y="276"/>
                    <a:pt x="113" y="276"/>
                  </a:cubicBezTo>
                  <a:cubicBezTo>
                    <a:pt x="36" y="276"/>
                    <a:pt x="36" y="276"/>
                    <a:pt x="36" y="27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5"/>
                    <a:pt x="143" y="3"/>
                    <a:pt x="144" y="0"/>
                  </a:cubicBezTo>
                  <a:cubicBezTo>
                    <a:pt x="146" y="2"/>
                    <a:pt x="147" y="4"/>
                    <a:pt x="149" y="7"/>
                  </a:cubicBez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9" name="Freeform 111"/>
            <p:cNvSpPr>
              <a:spLocks/>
            </p:cNvSpPr>
            <p:nvPr/>
          </p:nvSpPr>
          <p:spPr bwMode="auto">
            <a:xfrm>
              <a:off x="5589588" y="2155032"/>
              <a:ext cx="234950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0" name="Freeform 112"/>
            <p:cNvSpPr>
              <a:spLocks/>
            </p:cNvSpPr>
            <p:nvPr/>
          </p:nvSpPr>
          <p:spPr bwMode="auto">
            <a:xfrm>
              <a:off x="5927725" y="2164557"/>
              <a:ext cx="120650" cy="179388"/>
            </a:xfrm>
            <a:custGeom>
              <a:avLst/>
              <a:gdLst>
                <a:gd name="T0" fmla="*/ 57 w 75"/>
                <a:gd name="T1" fmla="*/ 7 h 111"/>
                <a:gd name="T2" fmla="*/ 11 w 75"/>
                <a:gd name="T3" fmla="*/ 43 h 111"/>
                <a:gd name="T4" fmla="*/ 18 w 75"/>
                <a:gd name="T5" fmla="*/ 104 h 111"/>
                <a:gd name="T6" fmla="*/ 64 w 75"/>
                <a:gd name="T7" fmla="*/ 68 h 111"/>
                <a:gd name="T8" fmla="*/ 57 w 75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1">
                  <a:moveTo>
                    <a:pt x="57" y="7"/>
                  </a:moveTo>
                  <a:cubicBezTo>
                    <a:pt x="43" y="0"/>
                    <a:pt x="22" y="17"/>
                    <a:pt x="11" y="43"/>
                  </a:cubicBezTo>
                  <a:cubicBezTo>
                    <a:pt x="0" y="70"/>
                    <a:pt x="3" y="97"/>
                    <a:pt x="18" y="104"/>
                  </a:cubicBezTo>
                  <a:cubicBezTo>
                    <a:pt x="33" y="111"/>
                    <a:pt x="53" y="94"/>
                    <a:pt x="64" y="68"/>
                  </a:cubicBezTo>
                  <a:cubicBezTo>
                    <a:pt x="75" y="41"/>
                    <a:pt x="72" y="14"/>
                    <a:pt x="57" y="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1" name="Freeform 113"/>
            <p:cNvSpPr>
              <a:spLocks/>
            </p:cNvSpPr>
            <p:nvPr/>
          </p:nvSpPr>
          <p:spPr bwMode="auto">
            <a:xfrm>
              <a:off x="5365750" y="2164557"/>
              <a:ext cx="122238" cy="179388"/>
            </a:xfrm>
            <a:custGeom>
              <a:avLst/>
              <a:gdLst>
                <a:gd name="T0" fmla="*/ 18 w 76"/>
                <a:gd name="T1" fmla="*/ 7 h 111"/>
                <a:gd name="T2" fmla="*/ 65 w 76"/>
                <a:gd name="T3" fmla="*/ 43 h 111"/>
                <a:gd name="T4" fmla="*/ 58 w 76"/>
                <a:gd name="T5" fmla="*/ 104 h 111"/>
                <a:gd name="T6" fmla="*/ 11 w 76"/>
                <a:gd name="T7" fmla="*/ 68 h 111"/>
                <a:gd name="T8" fmla="*/ 18 w 76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11">
                  <a:moveTo>
                    <a:pt x="18" y="7"/>
                  </a:moveTo>
                  <a:cubicBezTo>
                    <a:pt x="33" y="0"/>
                    <a:pt x="54" y="17"/>
                    <a:pt x="65" y="43"/>
                  </a:cubicBezTo>
                  <a:cubicBezTo>
                    <a:pt x="76" y="70"/>
                    <a:pt x="72" y="97"/>
                    <a:pt x="58" y="104"/>
                  </a:cubicBezTo>
                  <a:cubicBezTo>
                    <a:pt x="43" y="111"/>
                    <a:pt x="22" y="94"/>
                    <a:pt x="11" y="68"/>
                  </a:cubicBezTo>
                  <a:cubicBezTo>
                    <a:pt x="0" y="41"/>
                    <a:pt x="3" y="14"/>
                    <a:pt x="18" y="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2" name="Freeform 114"/>
            <p:cNvSpPr>
              <a:spLocks/>
            </p:cNvSpPr>
            <p:nvPr/>
          </p:nvSpPr>
          <p:spPr bwMode="auto">
            <a:xfrm>
              <a:off x="5589588" y="2458244"/>
              <a:ext cx="234950" cy="80963"/>
            </a:xfrm>
            <a:custGeom>
              <a:avLst/>
              <a:gdLst>
                <a:gd name="T0" fmla="*/ 147 w 147"/>
                <a:gd name="T1" fmla="*/ 0 h 51"/>
                <a:gd name="T2" fmla="*/ 0 w 147"/>
                <a:gd name="T3" fmla="*/ 0 h 51"/>
                <a:gd name="T4" fmla="*/ 0 w 147"/>
                <a:gd name="T5" fmla="*/ 5 h 51"/>
                <a:gd name="T6" fmla="*/ 73 w 147"/>
                <a:gd name="T7" fmla="*/ 51 h 51"/>
                <a:gd name="T8" fmla="*/ 147 w 147"/>
                <a:gd name="T9" fmla="*/ 4 h 51"/>
                <a:gd name="T10" fmla="*/ 147 w 147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51">
                  <a:moveTo>
                    <a:pt x="1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46" y="51"/>
                    <a:pt x="73" y="51"/>
                  </a:cubicBezTo>
                  <a:cubicBezTo>
                    <a:pt x="100" y="51"/>
                    <a:pt x="147" y="4"/>
                    <a:pt x="147" y="4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C5B09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3" name="Freeform 115"/>
            <p:cNvSpPr>
              <a:spLocks/>
            </p:cNvSpPr>
            <p:nvPr/>
          </p:nvSpPr>
          <p:spPr bwMode="auto">
            <a:xfrm>
              <a:off x="5381625" y="1791494"/>
              <a:ext cx="652463" cy="722313"/>
            </a:xfrm>
            <a:custGeom>
              <a:avLst/>
              <a:gdLst>
                <a:gd name="T0" fmla="*/ 203 w 406"/>
                <a:gd name="T1" fmla="*/ 450 h 450"/>
                <a:gd name="T2" fmla="*/ 30 w 406"/>
                <a:gd name="T3" fmla="*/ 266 h 450"/>
                <a:gd name="T4" fmla="*/ 203 w 406"/>
                <a:gd name="T5" fmla="*/ 0 h 450"/>
                <a:gd name="T6" fmla="*/ 375 w 406"/>
                <a:gd name="T7" fmla="*/ 266 h 450"/>
                <a:gd name="T8" fmla="*/ 203 w 406"/>
                <a:gd name="T9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450">
                  <a:moveTo>
                    <a:pt x="203" y="450"/>
                  </a:moveTo>
                  <a:cubicBezTo>
                    <a:pt x="157" y="450"/>
                    <a:pt x="60" y="374"/>
                    <a:pt x="30" y="266"/>
                  </a:cubicBezTo>
                  <a:cubicBezTo>
                    <a:pt x="0" y="157"/>
                    <a:pt x="57" y="0"/>
                    <a:pt x="203" y="0"/>
                  </a:cubicBezTo>
                  <a:cubicBezTo>
                    <a:pt x="349" y="0"/>
                    <a:pt x="406" y="157"/>
                    <a:pt x="375" y="266"/>
                  </a:cubicBezTo>
                  <a:cubicBezTo>
                    <a:pt x="346" y="374"/>
                    <a:pt x="249" y="450"/>
                    <a:pt x="203" y="450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4" name="Freeform 116"/>
            <p:cNvSpPr>
              <a:spLocks/>
            </p:cNvSpPr>
            <p:nvPr/>
          </p:nvSpPr>
          <p:spPr bwMode="auto">
            <a:xfrm>
              <a:off x="5368925" y="1774032"/>
              <a:ext cx="657225" cy="493713"/>
            </a:xfrm>
            <a:custGeom>
              <a:avLst/>
              <a:gdLst>
                <a:gd name="T0" fmla="*/ 392 w 409"/>
                <a:gd name="T1" fmla="*/ 143 h 308"/>
                <a:gd name="T2" fmla="*/ 238 w 409"/>
                <a:gd name="T3" fmla="*/ 2 h 308"/>
                <a:gd name="T4" fmla="*/ 204 w 409"/>
                <a:gd name="T5" fmla="*/ 1 h 308"/>
                <a:gd name="T6" fmla="*/ 171 w 409"/>
                <a:gd name="T7" fmla="*/ 2 h 308"/>
                <a:gd name="T8" fmla="*/ 16 w 409"/>
                <a:gd name="T9" fmla="*/ 143 h 308"/>
                <a:gd name="T10" fmla="*/ 28 w 409"/>
                <a:gd name="T11" fmla="*/ 280 h 308"/>
                <a:gd name="T12" fmla="*/ 44 w 409"/>
                <a:gd name="T13" fmla="*/ 308 h 308"/>
                <a:gd name="T14" fmla="*/ 39 w 409"/>
                <a:gd name="T15" fmla="*/ 227 h 308"/>
                <a:gd name="T16" fmla="*/ 71 w 409"/>
                <a:gd name="T17" fmla="*/ 224 h 308"/>
                <a:gd name="T18" fmla="*/ 168 w 409"/>
                <a:gd name="T19" fmla="*/ 146 h 308"/>
                <a:gd name="T20" fmla="*/ 204 w 409"/>
                <a:gd name="T21" fmla="*/ 96 h 308"/>
                <a:gd name="T22" fmla="*/ 240 w 409"/>
                <a:gd name="T23" fmla="*/ 146 h 308"/>
                <a:gd name="T24" fmla="*/ 338 w 409"/>
                <a:gd name="T25" fmla="*/ 224 h 308"/>
                <a:gd name="T26" fmla="*/ 370 w 409"/>
                <a:gd name="T27" fmla="*/ 227 h 308"/>
                <a:gd name="T28" fmla="*/ 365 w 409"/>
                <a:gd name="T29" fmla="*/ 308 h 308"/>
                <a:gd name="T30" fmla="*/ 381 w 409"/>
                <a:gd name="T31" fmla="*/ 280 h 308"/>
                <a:gd name="T32" fmla="*/ 392 w 409"/>
                <a:gd name="T33" fmla="*/ 14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9" h="308">
                  <a:moveTo>
                    <a:pt x="392" y="143"/>
                  </a:moveTo>
                  <a:cubicBezTo>
                    <a:pt x="378" y="86"/>
                    <a:pt x="306" y="0"/>
                    <a:pt x="238" y="2"/>
                  </a:cubicBezTo>
                  <a:cubicBezTo>
                    <a:pt x="228" y="1"/>
                    <a:pt x="217" y="0"/>
                    <a:pt x="204" y="1"/>
                  </a:cubicBezTo>
                  <a:cubicBezTo>
                    <a:pt x="192" y="0"/>
                    <a:pt x="181" y="1"/>
                    <a:pt x="171" y="2"/>
                  </a:cubicBezTo>
                  <a:cubicBezTo>
                    <a:pt x="103" y="0"/>
                    <a:pt x="31" y="86"/>
                    <a:pt x="16" y="143"/>
                  </a:cubicBezTo>
                  <a:cubicBezTo>
                    <a:pt x="5" y="189"/>
                    <a:pt x="0" y="234"/>
                    <a:pt x="28" y="280"/>
                  </a:cubicBezTo>
                  <a:cubicBezTo>
                    <a:pt x="32" y="294"/>
                    <a:pt x="38" y="304"/>
                    <a:pt x="44" y="308"/>
                  </a:cubicBezTo>
                  <a:cubicBezTo>
                    <a:pt x="38" y="273"/>
                    <a:pt x="37" y="247"/>
                    <a:pt x="39" y="227"/>
                  </a:cubicBezTo>
                  <a:cubicBezTo>
                    <a:pt x="44" y="219"/>
                    <a:pt x="54" y="217"/>
                    <a:pt x="71" y="224"/>
                  </a:cubicBezTo>
                  <a:cubicBezTo>
                    <a:pt x="118" y="244"/>
                    <a:pt x="133" y="221"/>
                    <a:pt x="168" y="146"/>
                  </a:cubicBezTo>
                  <a:cubicBezTo>
                    <a:pt x="179" y="123"/>
                    <a:pt x="188" y="96"/>
                    <a:pt x="204" y="96"/>
                  </a:cubicBezTo>
                  <a:cubicBezTo>
                    <a:pt x="221" y="96"/>
                    <a:pt x="230" y="123"/>
                    <a:pt x="240" y="146"/>
                  </a:cubicBezTo>
                  <a:cubicBezTo>
                    <a:pt x="276" y="221"/>
                    <a:pt x="291" y="244"/>
                    <a:pt x="338" y="224"/>
                  </a:cubicBezTo>
                  <a:cubicBezTo>
                    <a:pt x="355" y="217"/>
                    <a:pt x="365" y="219"/>
                    <a:pt x="370" y="227"/>
                  </a:cubicBezTo>
                  <a:cubicBezTo>
                    <a:pt x="372" y="247"/>
                    <a:pt x="371" y="273"/>
                    <a:pt x="365" y="308"/>
                  </a:cubicBezTo>
                  <a:cubicBezTo>
                    <a:pt x="371" y="304"/>
                    <a:pt x="376" y="294"/>
                    <a:pt x="381" y="280"/>
                  </a:cubicBezTo>
                  <a:cubicBezTo>
                    <a:pt x="409" y="234"/>
                    <a:pt x="404" y="189"/>
                    <a:pt x="392" y="143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5" name="Freeform 117"/>
            <p:cNvSpPr>
              <a:spLocks/>
            </p:cNvSpPr>
            <p:nvPr/>
          </p:nvSpPr>
          <p:spPr bwMode="auto">
            <a:xfrm>
              <a:off x="5413375" y="2563019"/>
              <a:ext cx="233363" cy="433388"/>
            </a:xfrm>
            <a:custGeom>
              <a:avLst/>
              <a:gdLst>
                <a:gd name="T0" fmla="*/ 147 w 147"/>
                <a:gd name="T1" fmla="*/ 272 h 273"/>
                <a:gd name="T2" fmla="*/ 84 w 147"/>
                <a:gd name="T3" fmla="*/ 272 h 273"/>
                <a:gd name="T4" fmla="*/ 80 w 147"/>
                <a:gd name="T5" fmla="*/ 273 h 273"/>
                <a:gd name="T6" fmla="*/ 15 w 147"/>
                <a:gd name="T7" fmla="*/ 214 h 273"/>
                <a:gd name="T8" fmla="*/ 81 w 147"/>
                <a:gd name="T9" fmla="*/ 169 h 273"/>
                <a:gd name="T10" fmla="*/ 0 w 147"/>
                <a:gd name="T11" fmla="*/ 132 h 273"/>
                <a:gd name="T12" fmla="*/ 53 w 147"/>
                <a:gd name="T13" fmla="*/ 49 h 273"/>
                <a:gd name="T14" fmla="*/ 74 w 147"/>
                <a:gd name="T15" fmla="*/ 16 h 273"/>
                <a:gd name="T16" fmla="*/ 110 w 147"/>
                <a:gd name="T17" fmla="*/ 0 h 273"/>
                <a:gd name="T18" fmla="*/ 110 w 147"/>
                <a:gd name="T19" fmla="*/ 39 h 273"/>
                <a:gd name="T20" fmla="*/ 146 w 147"/>
                <a:gd name="T21" fmla="*/ 273 h 273"/>
                <a:gd name="T22" fmla="*/ 147 w 147"/>
                <a:gd name="T23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" h="273">
                  <a:moveTo>
                    <a:pt x="147" y="272"/>
                  </a:moveTo>
                  <a:lnTo>
                    <a:pt x="84" y="272"/>
                  </a:lnTo>
                  <a:lnTo>
                    <a:pt x="80" y="273"/>
                  </a:lnTo>
                  <a:lnTo>
                    <a:pt x="15" y="214"/>
                  </a:lnTo>
                  <a:lnTo>
                    <a:pt x="81" y="169"/>
                  </a:lnTo>
                  <a:lnTo>
                    <a:pt x="0" y="132"/>
                  </a:lnTo>
                  <a:lnTo>
                    <a:pt x="53" y="49"/>
                  </a:lnTo>
                  <a:lnTo>
                    <a:pt x="74" y="16"/>
                  </a:lnTo>
                  <a:lnTo>
                    <a:pt x="110" y="0"/>
                  </a:lnTo>
                  <a:lnTo>
                    <a:pt x="110" y="39"/>
                  </a:lnTo>
                  <a:lnTo>
                    <a:pt x="146" y="273"/>
                  </a:lnTo>
                  <a:lnTo>
                    <a:pt x="147" y="27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6" name="Freeform 118"/>
            <p:cNvSpPr>
              <a:spLocks/>
            </p:cNvSpPr>
            <p:nvPr/>
          </p:nvSpPr>
          <p:spPr bwMode="auto">
            <a:xfrm>
              <a:off x="5767388" y="2559844"/>
              <a:ext cx="233363" cy="436563"/>
            </a:xfrm>
            <a:custGeom>
              <a:avLst/>
              <a:gdLst>
                <a:gd name="T0" fmla="*/ 66 w 147"/>
                <a:gd name="T1" fmla="*/ 169 h 275"/>
                <a:gd name="T2" fmla="*/ 133 w 147"/>
                <a:gd name="T3" fmla="*/ 213 h 275"/>
                <a:gd name="T4" fmla="*/ 67 w 147"/>
                <a:gd name="T5" fmla="*/ 275 h 275"/>
                <a:gd name="T6" fmla="*/ 63 w 147"/>
                <a:gd name="T7" fmla="*/ 274 h 275"/>
                <a:gd name="T8" fmla="*/ 0 w 147"/>
                <a:gd name="T9" fmla="*/ 274 h 275"/>
                <a:gd name="T10" fmla="*/ 1 w 147"/>
                <a:gd name="T11" fmla="*/ 275 h 275"/>
                <a:gd name="T12" fmla="*/ 37 w 147"/>
                <a:gd name="T13" fmla="*/ 38 h 275"/>
                <a:gd name="T14" fmla="*/ 37 w 147"/>
                <a:gd name="T15" fmla="*/ 0 h 275"/>
                <a:gd name="T16" fmla="*/ 81 w 147"/>
                <a:gd name="T17" fmla="*/ 19 h 275"/>
                <a:gd name="T18" fmla="*/ 100 w 147"/>
                <a:gd name="T19" fmla="*/ 52 h 275"/>
                <a:gd name="T20" fmla="*/ 147 w 147"/>
                <a:gd name="T21" fmla="*/ 131 h 275"/>
                <a:gd name="T22" fmla="*/ 66 w 147"/>
                <a:gd name="T23" fmla="*/ 16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" h="275">
                  <a:moveTo>
                    <a:pt x="66" y="169"/>
                  </a:moveTo>
                  <a:lnTo>
                    <a:pt x="133" y="213"/>
                  </a:lnTo>
                  <a:lnTo>
                    <a:pt x="67" y="275"/>
                  </a:lnTo>
                  <a:lnTo>
                    <a:pt x="63" y="274"/>
                  </a:lnTo>
                  <a:lnTo>
                    <a:pt x="0" y="274"/>
                  </a:lnTo>
                  <a:lnTo>
                    <a:pt x="1" y="275"/>
                  </a:lnTo>
                  <a:lnTo>
                    <a:pt x="37" y="38"/>
                  </a:lnTo>
                  <a:lnTo>
                    <a:pt x="37" y="0"/>
                  </a:lnTo>
                  <a:lnTo>
                    <a:pt x="81" y="19"/>
                  </a:lnTo>
                  <a:lnTo>
                    <a:pt x="100" y="52"/>
                  </a:lnTo>
                  <a:lnTo>
                    <a:pt x="147" y="131"/>
                  </a:lnTo>
                  <a:lnTo>
                    <a:pt x="66" y="169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7" name="Freeform 119"/>
            <p:cNvSpPr>
              <a:spLocks/>
            </p:cNvSpPr>
            <p:nvPr/>
          </p:nvSpPr>
          <p:spPr bwMode="auto">
            <a:xfrm>
              <a:off x="5621338" y="30868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8" name="Freeform 120"/>
            <p:cNvSpPr>
              <a:spLocks/>
            </p:cNvSpPr>
            <p:nvPr/>
          </p:nvSpPr>
          <p:spPr bwMode="auto">
            <a:xfrm>
              <a:off x="5621338" y="30868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9" name="Freeform 121"/>
            <p:cNvSpPr>
              <a:spLocks/>
            </p:cNvSpPr>
            <p:nvPr/>
          </p:nvSpPr>
          <p:spPr bwMode="auto">
            <a:xfrm>
              <a:off x="6110288" y="2680494"/>
              <a:ext cx="268288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DBB18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0" name="Freeform 122"/>
            <p:cNvSpPr>
              <a:spLocks/>
            </p:cNvSpPr>
            <p:nvPr/>
          </p:nvSpPr>
          <p:spPr bwMode="auto">
            <a:xfrm>
              <a:off x="5934075" y="2645569"/>
              <a:ext cx="112713" cy="163513"/>
            </a:xfrm>
            <a:custGeom>
              <a:avLst/>
              <a:gdLst>
                <a:gd name="T0" fmla="*/ 19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19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19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4" y="92"/>
                    <a:pt x="50" y="97"/>
                  </a:cubicBezTo>
                  <a:cubicBezTo>
                    <a:pt x="35" y="102"/>
                    <a:pt x="16" y="85"/>
                    <a:pt x="8" y="60"/>
                  </a:cubicBezTo>
                  <a:cubicBezTo>
                    <a:pt x="0" y="34"/>
                    <a:pt x="5" y="10"/>
                    <a:pt x="19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1" name="Freeform 123"/>
            <p:cNvSpPr>
              <a:spLocks/>
            </p:cNvSpPr>
            <p:nvPr/>
          </p:nvSpPr>
          <p:spPr bwMode="auto">
            <a:xfrm>
              <a:off x="6442075" y="2645569"/>
              <a:ext cx="111125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2" name="Freeform 124"/>
            <p:cNvSpPr>
              <a:spLocks/>
            </p:cNvSpPr>
            <p:nvPr/>
          </p:nvSpPr>
          <p:spPr bwMode="auto">
            <a:xfrm>
              <a:off x="6186488" y="3217069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1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1" y="70"/>
                    <a:pt x="21" y="70"/>
                    <a:pt x="21" y="70"/>
                  </a:cubicBezTo>
                  <a:cubicBezTo>
                    <a:pt x="31" y="70"/>
                    <a:pt x="42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3" name="Freeform 125"/>
            <p:cNvSpPr>
              <a:spLocks/>
            </p:cNvSpPr>
            <p:nvPr/>
          </p:nvSpPr>
          <p:spPr bwMode="auto">
            <a:xfrm>
              <a:off x="6173788" y="332978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4" name="Freeform 126"/>
            <p:cNvSpPr>
              <a:spLocks/>
            </p:cNvSpPr>
            <p:nvPr/>
          </p:nvSpPr>
          <p:spPr bwMode="auto">
            <a:xfrm>
              <a:off x="6173788" y="332978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5" name="Freeform 127"/>
            <p:cNvSpPr>
              <a:spLocks/>
            </p:cNvSpPr>
            <p:nvPr/>
          </p:nvSpPr>
          <p:spPr bwMode="auto">
            <a:xfrm>
              <a:off x="6099175" y="30503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1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6" name="Freeform 128"/>
            <p:cNvSpPr>
              <a:spLocks/>
            </p:cNvSpPr>
            <p:nvPr/>
          </p:nvSpPr>
          <p:spPr bwMode="auto">
            <a:xfrm>
              <a:off x="6099175" y="30503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1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7" name="Freeform 129"/>
            <p:cNvSpPr>
              <a:spLocks/>
            </p:cNvSpPr>
            <p:nvPr/>
          </p:nvSpPr>
          <p:spPr bwMode="auto">
            <a:xfrm>
              <a:off x="6110288" y="2993232"/>
              <a:ext cx="268288" cy="93663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F8E6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8" name="Freeform 130"/>
            <p:cNvSpPr>
              <a:spLocks/>
            </p:cNvSpPr>
            <p:nvPr/>
          </p:nvSpPr>
          <p:spPr bwMode="auto">
            <a:xfrm>
              <a:off x="5834063" y="2296319"/>
              <a:ext cx="822325" cy="760413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5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9" name="Freeform 131"/>
            <p:cNvSpPr>
              <a:spLocks noEditPoints="1"/>
            </p:cNvSpPr>
            <p:nvPr/>
          </p:nvSpPr>
          <p:spPr bwMode="auto">
            <a:xfrm>
              <a:off x="5916613" y="2201069"/>
              <a:ext cx="625475" cy="582613"/>
            </a:xfrm>
            <a:custGeom>
              <a:avLst/>
              <a:gdLst>
                <a:gd name="T0" fmla="*/ 93 w 390"/>
                <a:gd name="T1" fmla="*/ 68 h 363"/>
                <a:gd name="T2" fmla="*/ 390 w 390"/>
                <a:gd name="T3" fmla="*/ 66 h 363"/>
                <a:gd name="T4" fmla="*/ 374 w 390"/>
                <a:gd name="T5" fmla="*/ 357 h 363"/>
                <a:gd name="T6" fmla="*/ 374 w 390"/>
                <a:gd name="T7" fmla="*/ 357 h 363"/>
                <a:gd name="T8" fmla="*/ 374 w 390"/>
                <a:gd name="T9" fmla="*/ 360 h 363"/>
                <a:gd name="T10" fmla="*/ 372 w 390"/>
                <a:gd name="T11" fmla="*/ 363 h 363"/>
                <a:gd name="T12" fmla="*/ 367 w 390"/>
                <a:gd name="T13" fmla="*/ 362 h 363"/>
                <a:gd name="T14" fmla="*/ 366 w 390"/>
                <a:gd name="T15" fmla="*/ 361 h 363"/>
                <a:gd name="T16" fmla="*/ 366 w 390"/>
                <a:gd name="T17" fmla="*/ 339 h 363"/>
                <a:gd name="T18" fmla="*/ 371 w 390"/>
                <a:gd name="T19" fmla="*/ 307 h 363"/>
                <a:gd name="T20" fmla="*/ 327 w 390"/>
                <a:gd name="T21" fmla="*/ 183 h 363"/>
                <a:gd name="T22" fmla="*/ 318 w 390"/>
                <a:gd name="T23" fmla="*/ 171 h 363"/>
                <a:gd name="T24" fmla="*/ 307 w 390"/>
                <a:gd name="T25" fmla="*/ 158 h 363"/>
                <a:gd name="T26" fmla="*/ 301 w 390"/>
                <a:gd name="T27" fmla="*/ 154 h 363"/>
                <a:gd name="T28" fmla="*/ 212 w 390"/>
                <a:gd name="T29" fmla="*/ 168 h 363"/>
                <a:gd name="T30" fmla="*/ 129 w 390"/>
                <a:gd name="T31" fmla="*/ 186 h 363"/>
                <a:gd name="T32" fmla="*/ 93 w 390"/>
                <a:gd name="T33" fmla="*/ 176 h 363"/>
                <a:gd name="T34" fmla="*/ 45 w 390"/>
                <a:gd name="T35" fmla="*/ 315 h 363"/>
                <a:gd name="T36" fmla="*/ 48 w 390"/>
                <a:gd name="T37" fmla="*/ 339 h 363"/>
                <a:gd name="T38" fmla="*/ 48 w 390"/>
                <a:gd name="T39" fmla="*/ 361 h 363"/>
                <a:gd name="T40" fmla="*/ 48 w 390"/>
                <a:gd name="T41" fmla="*/ 362 h 363"/>
                <a:gd name="T42" fmla="*/ 43 w 390"/>
                <a:gd name="T43" fmla="*/ 363 h 363"/>
                <a:gd name="T44" fmla="*/ 41 w 390"/>
                <a:gd name="T45" fmla="*/ 360 h 363"/>
                <a:gd name="T46" fmla="*/ 40 w 390"/>
                <a:gd name="T47" fmla="*/ 351 h 363"/>
                <a:gd name="T48" fmla="*/ 38 w 390"/>
                <a:gd name="T49" fmla="*/ 338 h 363"/>
                <a:gd name="T50" fmla="*/ 93 w 390"/>
                <a:gd name="T51" fmla="*/ 68 h 363"/>
                <a:gd name="T52" fmla="*/ 224 w 390"/>
                <a:gd name="T53" fmla="*/ 135 h 363"/>
                <a:gd name="T54" fmla="*/ 228 w 390"/>
                <a:gd name="T55" fmla="*/ 134 h 363"/>
                <a:gd name="T56" fmla="*/ 222 w 390"/>
                <a:gd name="T57" fmla="*/ 135 h 363"/>
                <a:gd name="T58" fmla="*/ 224 w 390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0" h="363">
                  <a:moveTo>
                    <a:pt x="93" y="68"/>
                  </a:moveTo>
                  <a:cubicBezTo>
                    <a:pt x="179" y="0"/>
                    <a:pt x="350" y="10"/>
                    <a:pt x="390" y="66"/>
                  </a:cubicBezTo>
                  <a:cubicBezTo>
                    <a:pt x="374" y="123"/>
                    <a:pt x="386" y="276"/>
                    <a:pt x="374" y="357"/>
                  </a:cubicBezTo>
                  <a:cubicBezTo>
                    <a:pt x="374" y="357"/>
                    <a:pt x="374" y="357"/>
                    <a:pt x="374" y="357"/>
                  </a:cubicBezTo>
                  <a:cubicBezTo>
                    <a:pt x="374" y="358"/>
                    <a:pt x="374" y="359"/>
                    <a:pt x="374" y="360"/>
                  </a:cubicBezTo>
                  <a:cubicBezTo>
                    <a:pt x="373" y="360"/>
                    <a:pt x="372" y="362"/>
                    <a:pt x="372" y="363"/>
                  </a:cubicBezTo>
                  <a:cubicBezTo>
                    <a:pt x="371" y="363"/>
                    <a:pt x="368" y="363"/>
                    <a:pt x="367" y="362"/>
                  </a:cubicBezTo>
                  <a:cubicBezTo>
                    <a:pt x="367" y="362"/>
                    <a:pt x="366" y="361"/>
                    <a:pt x="366" y="361"/>
                  </a:cubicBezTo>
                  <a:cubicBezTo>
                    <a:pt x="366" y="354"/>
                    <a:pt x="366" y="340"/>
                    <a:pt x="366" y="339"/>
                  </a:cubicBezTo>
                  <a:cubicBezTo>
                    <a:pt x="367" y="328"/>
                    <a:pt x="370" y="318"/>
                    <a:pt x="371" y="307"/>
                  </a:cubicBezTo>
                  <a:cubicBezTo>
                    <a:pt x="363" y="255"/>
                    <a:pt x="339" y="245"/>
                    <a:pt x="327" y="183"/>
                  </a:cubicBezTo>
                  <a:cubicBezTo>
                    <a:pt x="324" y="179"/>
                    <a:pt x="321" y="175"/>
                    <a:pt x="318" y="171"/>
                  </a:cubicBezTo>
                  <a:cubicBezTo>
                    <a:pt x="315" y="167"/>
                    <a:pt x="311" y="162"/>
                    <a:pt x="307" y="158"/>
                  </a:cubicBezTo>
                  <a:cubicBezTo>
                    <a:pt x="305" y="157"/>
                    <a:pt x="303" y="156"/>
                    <a:pt x="301" y="154"/>
                  </a:cubicBezTo>
                  <a:cubicBezTo>
                    <a:pt x="254" y="137"/>
                    <a:pt x="256" y="150"/>
                    <a:pt x="212" y="168"/>
                  </a:cubicBezTo>
                  <a:cubicBezTo>
                    <a:pt x="195" y="175"/>
                    <a:pt x="148" y="188"/>
                    <a:pt x="129" y="186"/>
                  </a:cubicBezTo>
                  <a:cubicBezTo>
                    <a:pt x="121" y="186"/>
                    <a:pt x="94" y="183"/>
                    <a:pt x="93" y="176"/>
                  </a:cubicBezTo>
                  <a:cubicBezTo>
                    <a:pt x="58" y="230"/>
                    <a:pt x="55" y="269"/>
                    <a:pt x="45" y="315"/>
                  </a:cubicBezTo>
                  <a:cubicBezTo>
                    <a:pt x="46" y="323"/>
                    <a:pt x="48" y="331"/>
                    <a:pt x="48" y="339"/>
                  </a:cubicBezTo>
                  <a:cubicBezTo>
                    <a:pt x="48" y="340"/>
                    <a:pt x="49" y="354"/>
                    <a:pt x="48" y="361"/>
                  </a:cubicBezTo>
                  <a:cubicBezTo>
                    <a:pt x="48" y="361"/>
                    <a:pt x="48" y="362"/>
                    <a:pt x="48" y="362"/>
                  </a:cubicBezTo>
                  <a:cubicBezTo>
                    <a:pt x="47" y="363"/>
                    <a:pt x="43" y="363"/>
                    <a:pt x="43" y="363"/>
                  </a:cubicBezTo>
                  <a:cubicBezTo>
                    <a:pt x="43" y="362"/>
                    <a:pt x="41" y="360"/>
                    <a:pt x="41" y="360"/>
                  </a:cubicBezTo>
                  <a:cubicBezTo>
                    <a:pt x="40" y="356"/>
                    <a:pt x="40" y="354"/>
                    <a:pt x="40" y="351"/>
                  </a:cubicBezTo>
                  <a:cubicBezTo>
                    <a:pt x="39" y="347"/>
                    <a:pt x="39" y="342"/>
                    <a:pt x="38" y="338"/>
                  </a:cubicBezTo>
                  <a:cubicBezTo>
                    <a:pt x="25" y="288"/>
                    <a:pt x="0" y="89"/>
                    <a:pt x="93" y="68"/>
                  </a:cubicBezTo>
                  <a:close/>
                  <a:moveTo>
                    <a:pt x="224" y="135"/>
                  </a:moveTo>
                  <a:cubicBezTo>
                    <a:pt x="225" y="135"/>
                    <a:pt x="227" y="134"/>
                    <a:pt x="228" y="134"/>
                  </a:cubicBezTo>
                  <a:cubicBezTo>
                    <a:pt x="226" y="134"/>
                    <a:pt x="224" y="135"/>
                    <a:pt x="222" y="135"/>
                  </a:cubicBezTo>
                  <a:cubicBezTo>
                    <a:pt x="222" y="135"/>
                    <a:pt x="223" y="135"/>
                    <a:pt x="224" y="135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0" name="Freeform 132"/>
            <p:cNvSpPr>
              <a:spLocks/>
            </p:cNvSpPr>
            <p:nvPr/>
          </p:nvSpPr>
          <p:spPr bwMode="auto">
            <a:xfrm>
              <a:off x="6245225" y="305038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1" name="Freeform 133"/>
            <p:cNvSpPr>
              <a:spLocks/>
            </p:cNvSpPr>
            <p:nvPr/>
          </p:nvSpPr>
          <p:spPr bwMode="auto">
            <a:xfrm>
              <a:off x="6245225" y="305038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2" name="Freeform 134"/>
            <p:cNvSpPr>
              <a:spLocks/>
            </p:cNvSpPr>
            <p:nvPr/>
          </p:nvSpPr>
          <p:spPr bwMode="auto">
            <a:xfrm>
              <a:off x="6110288" y="30456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D0A8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3" name="Freeform 135"/>
            <p:cNvSpPr>
              <a:spLocks/>
            </p:cNvSpPr>
            <p:nvPr/>
          </p:nvSpPr>
          <p:spPr bwMode="auto">
            <a:xfrm>
              <a:off x="6110288" y="30456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4" name="Freeform 136"/>
            <p:cNvSpPr>
              <a:spLocks noEditPoints="1"/>
            </p:cNvSpPr>
            <p:nvPr/>
          </p:nvSpPr>
          <p:spPr bwMode="auto">
            <a:xfrm>
              <a:off x="6219825" y="332978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5" name="Freeform 137"/>
            <p:cNvSpPr>
              <a:spLocks noEditPoints="1"/>
            </p:cNvSpPr>
            <p:nvPr/>
          </p:nvSpPr>
          <p:spPr bwMode="auto">
            <a:xfrm>
              <a:off x="6219825" y="332978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6" name="Rectangle 138"/>
            <p:cNvSpPr>
              <a:spLocks noChangeArrowheads="1"/>
            </p:cNvSpPr>
            <p:nvPr/>
          </p:nvSpPr>
          <p:spPr bwMode="auto">
            <a:xfrm>
              <a:off x="6219825" y="332978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7" name="Rectangle 139"/>
            <p:cNvSpPr>
              <a:spLocks noChangeArrowheads="1"/>
            </p:cNvSpPr>
            <p:nvPr/>
          </p:nvSpPr>
          <p:spPr bwMode="auto">
            <a:xfrm>
              <a:off x="6219825" y="332978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8" name="Freeform 140"/>
            <p:cNvSpPr>
              <a:spLocks/>
            </p:cNvSpPr>
            <p:nvPr/>
          </p:nvSpPr>
          <p:spPr bwMode="auto">
            <a:xfrm>
              <a:off x="3990975" y="257254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9" name="Freeform 141"/>
            <p:cNvSpPr>
              <a:spLocks/>
            </p:cNvSpPr>
            <p:nvPr/>
          </p:nvSpPr>
          <p:spPr bwMode="auto">
            <a:xfrm>
              <a:off x="3990975" y="257254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7491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0" name="Freeform 142"/>
            <p:cNvSpPr>
              <a:spLocks/>
            </p:cNvSpPr>
            <p:nvPr/>
          </p:nvSpPr>
          <p:spPr bwMode="auto">
            <a:xfrm>
              <a:off x="4479925" y="2167732"/>
              <a:ext cx="268288" cy="558800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1" name="Freeform 143"/>
            <p:cNvSpPr>
              <a:spLocks/>
            </p:cNvSpPr>
            <p:nvPr/>
          </p:nvSpPr>
          <p:spPr bwMode="auto">
            <a:xfrm>
              <a:off x="4303713" y="2131219"/>
              <a:ext cx="112713" cy="163513"/>
            </a:xfrm>
            <a:custGeom>
              <a:avLst/>
              <a:gdLst>
                <a:gd name="T0" fmla="*/ 19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19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19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4" y="92"/>
                    <a:pt x="50" y="97"/>
                  </a:cubicBezTo>
                  <a:cubicBezTo>
                    <a:pt x="35" y="102"/>
                    <a:pt x="16" y="85"/>
                    <a:pt x="8" y="60"/>
                  </a:cubicBezTo>
                  <a:cubicBezTo>
                    <a:pt x="0" y="34"/>
                    <a:pt x="5" y="10"/>
                    <a:pt x="19" y="5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2" name="Freeform 144"/>
            <p:cNvSpPr>
              <a:spLocks/>
            </p:cNvSpPr>
            <p:nvPr/>
          </p:nvSpPr>
          <p:spPr bwMode="auto">
            <a:xfrm>
              <a:off x="4811713" y="2131219"/>
              <a:ext cx="111125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3" name="Freeform 145"/>
            <p:cNvSpPr>
              <a:spLocks/>
            </p:cNvSpPr>
            <p:nvPr/>
          </p:nvSpPr>
          <p:spPr bwMode="auto">
            <a:xfrm>
              <a:off x="4556125" y="2702719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1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1" y="70"/>
                    <a:pt x="21" y="70"/>
                    <a:pt x="21" y="70"/>
                  </a:cubicBezTo>
                  <a:cubicBezTo>
                    <a:pt x="31" y="70"/>
                    <a:pt x="42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4" name="Freeform 146"/>
            <p:cNvSpPr>
              <a:spLocks/>
            </p:cNvSpPr>
            <p:nvPr/>
          </p:nvSpPr>
          <p:spPr bwMode="auto">
            <a:xfrm>
              <a:off x="4543425" y="281543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5" name="Freeform 147"/>
            <p:cNvSpPr>
              <a:spLocks/>
            </p:cNvSpPr>
            <p:nvPr/>
          </p:nvSpPr>
          <p:spPr bwMode="auto">
            <a:xfrm>
              <a:off x="4543425" y="281543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6" name="Freeform 148"/>
            <p:cNvSpPr>
              <a:spLocks/>
            </p:cNvSpPr>
            <p:nvPr/>
          </p:nvSpPr>
          <p:spPr bwMode="auto">
            <a:xfrm>
              <a:off x="4468813" y="253603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7" name="Freeform 149"/>
            <p:cNvSpPr>
              <a:spLocks/>
            </p:cNvSpPr>
            <p:nvPr/>
          </p:nvSpPr>
          <p:spPr bwMode="auto">
            <a:xfrm>
              <a:off x="4468813" y="253603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8" name="Freeform 150"/>
            <p:cNvSpPr>
              <a:spLocks/>
            </p:cNvSpPr>
            <p:nvPr/>
          </p:nvSpPr>
          <p:spPr bwMode="auto">
            <a:xfrm>
              <a:off x="4479925" y="2480469"/>
              <a:ext cx="268288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E9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9" name="Freeform 151"/>
            <p:cNvSpPr>
              <a:spLocks/>
            </p:cNvSpPr>
            <p:nvPr/>
          </p:nvSpPr>
          <p:spPr bwMode="auto">
            <a:xfrm>
              <a:off x="4202113" y="1783557"/>
              <a:ext cx="823913" cy="758825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5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0" name="Freeform 152"/>
            <p:cNvSpPr>
              <a:spLocks noEditPoints="1"/>
            </p:cNvSpPr>
            <p:nvPr/>
          </p:nvSpPr>
          <p:spPr bwMode="auto">
            <a:xfrm>
              <a:off x="4319588" y="1670844"/>
              <a:ext cx="633413" cy="598488"/>
            </a:xfrm>
            <a:custGeom>
              <a:avLst/>
              <a:gdLst>
                <a:gd name="T0" fmla="*/ 302 w 394"/>
                <a:gd name="T1" fmla="*/ 78 h 373"/>
                <a:gd name="T2" fmla="*/ 0 w 394"/>
                <a:gd name="T3" fmla="*/ 156 h 373"/>
                <a:gd name="T4" fmla="*/ 20 w 394"/>
                <a:gd name="T5" fmla="*/ 367 h 373"/>
                <a:gd name="T6" fmla="*/ 20 w 394"/>
                <a:gd name="T7" fmla="*/ 367 h 373"/>
                <a:gd name="T8" fmla="*/ 21 w 394"/>
                <a:gd name="T9" fmla="*/ 370 h 373"/>
                <a:gd name="T10" fmla="*/ 23 w 394"/>
                <a:gd name="T11" fmla="*/ 373 h 373"/>
                <a:gd name="T12" fmla="*/ 27 w 394"/>
                <a:gd name="T13" fmla="*/ 372 h 373"/>
                <a:gd name="T14" fmla="*/ 28 w 394"/>
                <a:gd name="T15" fmla="*/ 371 h 373"/>
                <a:gd name="T16" fmla="*/ 28 w 394"/>
                <a:gd name="T17" fmla="*/ 349 h 373"/>
                <a:gd name="T18" fmla="*/ 27 w 394"/>
                <a:gd name="T19" fmla="*/ 316 h 373"/>
                <a:gd name="T20" fmla="*/ 56 w 394"/>
                <a:gd name="T21" fmla="*/ 212 h 373"/>
                <a:gd name="T22" fmla="*/ 76 w 394"/>
                <a:gd name="T23" fmla="*/ 188 h 373"/>
                <a:gd name="T24" fmla="*/ 183 w 394"/>
                <a:gd name="T25" fmla="*/ 218 h 373"/>
                <a:gd name="T26" fmla="*/ 243 w 394"/>
                <a:gd name="T27" fmla="*/ 225 h 373"/>
                <a:gd name="T28" fmla="*/ 301 w 394"/>
                <a:gd name="T29" fmla="*/ 186 h 373"/>
                <a:gd name="T30" fmla="*/ 350 w 394"/>
                <a:gd name="T31" fmla="*/ 325 h 373"/>
                <a:gd name="T32" fmla="*/ 346 w 394"/>
                <a:gd name="T33" fmla="*/ 349 h 373"/>
                <a:gd name="T34" fmla="*/ 346 w 394"/>
                <a:gd name="T35" fmla="*/ 371 h 373"/>
                <a:gd name="T36" fmla="*/ 347 w 394"/>
                <a:gd name="T37" fmla="*/ 372 h 373"/>
                <a:gd name="T38" fmla="*/ 351 w 394"/>
                <a:gd name="T39" fmla="*/ 373 h 373"/>
                <a:gd name="T40" fmla="*/ 353 w 394"/>
                <a:gd name="T41" fmla="*/ 370 h 373"/>
                <a:gd name="T42" fmla="*/ 354 w 394"/>
                <a:gd name="T43" fmla="*/ 361 h 373"/>
                <a:gd name="T44" fmla="*/ 356 w 394"/>
                <a:gd name="T45" fmla="*/ 348 h 373"/>
                <a:gd name="T46" fmla="*/ 302 w 394"/>
                <a:gd name="T47" fmla="*/ 78 h 373"/>
                <a:gd name="T48" fmla="*/ 170 w 394"/>
                <a:gd name="T49" fmla="*/ 145 h 373"/>
                <a:gd name="T50" fmla="*/ 166 w 394"/>
                <a:gd name="T51" fmla="*/ 144 h 373"/>
                <a:gd name="T52" fmla="*/ 173 w 394"/>
                <a:gd name="T53" fmla="*/ 145 h 373"/>
                <a:gd name="T54" fmla="*/ 170 w 394"/>
                <a:gd name="T55" fmla="*/ 14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94" h="373">
                  <a:moveTo>
                    <a:pt x="302" y="78"/>
                  </a:moveTo>
                  <a:cubicBezTo>
                    <a:pt x="213" y="0"/>
                    <a:pt x="40" y="100"/>
                    <a:pt x="0" y="156"/>
                  </a:cubicBezTo>
                  <a:cubicBezTo>
                    <a:pt x="16" y="213"/>
                    <a:pt x="8" y="286"/>
                    <a:pt x="20" y="367"/>
                  </a:cubicBezTo>
                  <a:cubicBezTo>
                    <a:pt x="20" y="367"/>
                    <a:pt x="20" y="367"/>
                    <a:pt x="20" y="367"/>
                  </a:cubicBezTo>
                  <a:cubicBezTo>
                    <a:pt x="20" y="368"/>
                    <a:pt x="21" y="369"/>
                    <a:pt x="21" y="370"/>
                  </a:cubicBezTo>
                  <a:cubicBezTo>
                    <a:pt x="21" y="370"/>
                    <a:pt x="22" y="372"/>
                    <a:pt x="23" y="373"/>
                  </a:cubicBezTo>
                  <a:cubicBezTo>
                    <a:pt x="23" y="373"/>
                    <a:pt x="26" y="373"/>
                    <a:pt x="27" y="372"/>
                  </a:cubicBezTo>
                  <a:cubicBezTo>
                    <a:pt x="28" y="372"/>
                    <a:pt x="28" y="371"/>
                    <a:pt x="28" y="371"/>
                  </a:cubicBezTo>
                  <a:cubicBezTo>
                    <a:pt x="28" y="364"/>
                    <a:pt x="28" y="350"/>
                    <a:pt x="28" y="349"/>
                  </a:cubicBezTo>
                  <a:cubicBezTo>
                    <a:pt x="27" y="338"/>
                    <a:pt x="29" y="327"/>
                    <a:pt x="27" y="316"/>
                  </a:cubicBezTo>
                  <a:cubicBezTo>
                    <a:pt x="35" y="265"/>
                    <a:pt x="28" y="263"/>
                    <a:pt x="56" y="212"/>
                  </a:cubicBezTo>
                  <a:cubicBezTo>
                    <a:pt x="59" y="207"/>
                    <a:pt x="74" y="190"/>
                    <a:pt x="76" y="188"/>
                  </a:cubicBezTo>
                  <a:cubicBezTo>
                    <a:pt x="122" y="171"/>
                    <a:pt x="139" y="200"/>
                    <a:pt x="183" y="218"/>
                  </a:cubicBezTo>
                  <a:cubicBezTo>
                    <a:pt x="199" y="225"/>
                    <a:pt x="225" y="225"/>
                    <a:pt x="243" y="225"/>
                  </a:cubicBezTo>
                  <a:cubicBezTo>
                    <a:pt x="272" y="225"/>
                    <a:pt x="300" y="193"/>
                    <a:pt x="301" y="186"/>
                  </a:cubicBezTo>
                  <a:cubicBezTo>
                    <a:pt x="336" y="240"/>
                    <a:pt x="340" y="279"/>
                    <a:pt x="350" y="325"/>
                  </a:cubicBezTo>
                  <a:cubicBezTo>
                    <a:pt x="348" y="333"/>
                    <a:pt x="347" y="341"/>
                    <a:pt x="346" y="349"/>
                  </a:cubicBezTo>
                  <a:cubicBezTo>
                    <a:pt x="346" y="350"/>
                    <a:pt x="346" y="364"/>
                    <a:pt x="346" y="371"/>
                  </a:cubicBezTo>
                  <a:cubicBezTo>
                    <a:pt x="346" y="371"/>
                    <a:pt x="346" y="372"/>
                    <a:pt x="347" y="372"/>
                  </a:cubicBezTo>
                  <a:cubicBezTo>
                    <a:pt x="348" y="373"/>
                    <a:pt x="351" y="373"/>
                    <a:pt x="351" y="373"/>
                  </a:cubicBezTo>
                  <a:cubicBezTo>
                    <a:pt x="352" y="372"/>
                    <a:pt x="353" y="370"/>
                    <a:pt x="353" y="370"/>
                  </a:cubicBezTo>
                  <a:cubicBezTo>
                    <a:pt x="354" y="366"/>
                    <a:pt x="354" y="364"/>
                    <a:pt x="354" y="361"/>
                  </a:cubicBezTo>
                  <a:cubicBezTo>
                    <a:pt x="355" y="357"/>
                    <a:pt x="356" y="352"/>
                    <a:pt x="356" y="348"/>
                  </a:cubicBezTo>
                  <a:cubicBezTo>
                    <a:pt x="369" y="298"/>
                    <a:pt x="394" y="99"/>
                    <a:pt x="302" y="78"/>
                  </a:cubicBezTo>
                  <a:close/>
                  <a:moveTo>
                    <a:pt x="170" y="145"/>
                  </a:moveTo>
                  <a:cubicBezTo>
                    <a:pt x="169" y="145"/>
                    <a:pt x="168" y="144"/>
                    <a:pt x="166" y="144"/>
                  </a:cubicBezTo>
                  <a:cubicBezTo>
                    <a:pt x="168" y="144"/>
                    <a:pt x="170" y="145"/>
                    <a:pt x="173" y="145"/>
                  </a:cubicBezTo>
                  <a:cubicBezTo>
                    <a:pt x="172" y="145"/>
                    <a:pt x="171" y="145"/>
                    <a:pt x="170" y="145"/>
                  </a:cubicBezTo>
                  <a:close/>
                </a:path>
              </a:pathLst>
            </a:custGeom>
            <a:solidFill>
              <a:srgbClr val="BF974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1" name="Freeform 153"/>
            <p:cNvSpPr>
              <a:spLocks noEditPoints="1"/>
            </p:cNvSpPr>
            <p:nvPr/>
          </p:nvSpPr>
          <p:spPr bwMode="auto">
            <a:xfrm>
              <a:off x="3124200" y="1610519"/>
              <a:ext cx="647700" cy="598488"/>
            </a:xfrm>
            <a:custGeom>
              <a:avLst/>
              <a:gdLst>
                <a:gd name="T0" fmla="*/ 95 w 404"/>
                <a:gd name="T1" fmla="*/ 78 h 373"/>
                <a:gd name="T2" fmla="*/ 404 w 404"/>
                <a:gd name="T3" fmla="*/ 156 h 373"/>
                <a:gd name="T4" fmla="*/ 383 w 404"/>
                <a:gd name="T5" fmla="*/ 367 h 373"/>
                <a:gd name="T6" fmla="*/ 383 w 404"/>
                <a:gd name="T7" fmla="*/ 367 h 373"/>
                <a:gd name="T8" fmla="*/ 382 w 404"/>
                <a:gd name="T9" fmla="*/ 369 h 373"/>
                <a:gd name="T10" fmla="*/ 380 w 404"/>
                <a:gd name="T11" fmla="*/ 372 h 373"/>
                <a:gd name="T12" fmla="*/ 376 w 404"/>
                <a:gd name="T13" fmla="*/ 372 h 373"/>
                <a:gd name="T14" fmla="*/ 375 w 404"/>
                <a:gd name="T15" fmla="*/ 371 h 373"/>
                <a:gd name="T16" fmla="*/ 375 w 404"/>
                <a:gd name="T17" fmla="*/ 349 h 373"/>
                <a:gd name="T18" fmla="*/ 376 w 404"/>
                <a:gd name="T19" fmla="*/ 316 h 373"/>
                <a:gd name="T20" fmla="*/ 346 w 404"/>
                <a:gd name="T21" fmla="*/ 211 h 373"/>
                <a:gd name="T22" fmla="*/ 326 w 404"/>
                <a:gd name="T23" fmla="*/ 188 h 373"/>
                <a:gd name="T24" fmla="*/ 217 w 404"/>
                <a:gd name="T25" fmla="*/ 217 h 373"/>
                <a:gd name="T26" fmla="*/ 154 w 404"/>
                <a:gd name="T27" fmla="*/ 225 h 373"/>
                <a:gd name="T28" fmla="*/ 95 w 404"/>
                <a:gd name="T29" fmla="*/ 186 h 373"/>
                <a:gd name="T30" fmla="*/ 45 w 404"/>
                <a:gd name="T31" fmla="*/ 325 h 373"/>
                <a:gd name="T32" fmla="*/ 49 w 404"/>
                <a:gd name="T33" fmla="*/ 349 h 373"/>
                <a:gd name="T34" fmla="*/ 49 w 404"/>
                <a:gd name="T35" fmla="*/ 371 h 373"/>
                <a:gd name="T36" fmla="*/ 48 w 404"/>
                <a:gd name="T37" fmla="*/ 372 h 373"/>
                <a:gd name="T38" fmla="*/ 44 w 404"/>
                <a:gd name="T39" fmla="*/ 372 h 373"/>
                <a:gd name="T40" fmla="*/ 42 w 404"/>
                <a:gd name="T41" fmla="*/ 369 h 373"/>
                <a:gd name="T42" fmla="*/ 41 w 404"/>
                <a:gd name="T43" fmla="*/ 361 h 373"/>
                <a:gd name="T44" fmla="*/ 39 w 404"/>
                <a:gd name="T45" fmla="*/ 348 h 373"/>
                <a:gd name="T46" fmla="*/ 95 w 404"/>
                <a:gd name="T47" fmla="*/ 78 h 373"/>
                <a:gd name="T48" fmla="*/ 229 w 404"/>
                <a:gd name="T49" fmla="*/ 145 h 373"/>
                <a:gd name="T50" fmla="*/ 233 w 404"/>
                <a:gd name="T51" fmla="*/ 143 h 373"/>
                <a:gd name="T52" fmla="*/ 227 w 404"/>
                <a:gd name="T53" fmla="*/ 145 h 373"/>
                <a:gd name="T54" fmla="*/ 229 w 404"/>
                <a:gd name="T55" fmla="*/ 14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4" h="373">
                  <a:moveTo>
                    <a:pt x="95" y="78"/>
                  </a:moveTo>
                  <a:cubicBezTo>
                    <a:pt x="185" y="0"/>
                    <a:pt x="362" y="99"/>
                    <a:pt x="404" y="156"/>
                  </a:cubicBezTo>
                  <a:cubicBezTo>
                    <a:pt x="387" y="213"/>
                    <a:pt x="395" y="286"/>
                    <a:pt x="383" y="367"/>
                  </a:cubicBezTo>
                  <a:cubicBezTo>
                    <a:pt x="383" y="367"/>
                    <a:pt x="383" y="367"/>
                    <a:pt x="383" y="367"/>
                  </a:cubicBezTo>
                  <a:cubicBezTo>
                    <a:pt x="383" y="368"/>
                    <a:pt x="383" y="368"/>
                    <a:pt x="382" y="369"/>
                  </a:cubicBezTo>
                  <a:cubicBezTo>
                    <a:pt x="382" y="370"/>
                    <a:pt x="381" y="372"/>
                    <a:pt x="380" y="372"/>
                  </a:cubicBezTo>
                  <a:cubicBezTo>
                    <a:pt x="380" y="373"/>
                    <a:pt x="377" y="372"/>
                    <a:pt x="376" y="372"/>
                  </a:cubicBezTo>
                  <a:cubicBezTo>
                    <a:pt x="375" y="372"/>
                    <a:pt x="375" y="371"/>
                    <a:pt x="375" y="371"/>
                  </a:cubicBezTo>
                  <a:cubicBezTo>
                    <a:pt x="375" y="364"/>
                    <a:pt x="375" y="349"/>
                    <a:pt x="375" y="349"/>
                  </a:cubicBezTo>
                  <a:cubicBezTo>
                    <a:pt x="376" y="338"/>
                    <a:pt x="374" y="327"/>
                    <a:pt x="376" y="316"/>
                  </a:cubicBezTo>
                  <a:cubicBezTo>
                    <a:pt x="368" y="265"/>
                    <a:pt x="375" y="263"/>
                    <a:pt x="346" y="211"/>
                  </a:cubicBezTo>
                  <a:cubicBezTo>
                    <a:pt x="343" y="207"/>
                    <a:pt x="328" y="190"/>
                    <a:pt x="326" y="188"/>
                  </a:cubicBezTo>
                  <a:cubicBezTo>
                    <a:pt x="278" y="171"/>
                    <a:pt x="262" y="200"/>
                    <a:pt x="217" y="217"/>
                  </a:cubicBezTo>
                  <a:cubicBezTo>
                    <a:pt x="199" y="224"/>
                    <a:pt x="173" y="225"/>
                    <a:pt x="154" y="225"/>
                  </a:cubicBezTo>
                  <a:cubicBezTo>
                    <a:pt x="125" y="225"/>
                    <a:pt x="96" y="193"/>
                    <a:pt x="95" y="186"/>
                  </a:cubicBezTo>
                  <a:cubicBezTo>
                    <a:pt x="59" y="240"/>
                    <a:pt x="56" y="279"/>
                    <a:pt x="45" y="325"/>
                  </a:cubicBezTo>
                  <a:cubicBezTo>
                    <a:pt x="47" y="333"/>
                    <a:pt x="48" y="341"/>
                    <a:pt x="49" y="349"/>
                  </a:cubicBezTo>
                  <a:cubicBezTo>
                    <a:pt x="49" y="349"/>
                    <a:pt x="50" y="364"/>
                    <a:pt x="49" y="371"/>
                  </a:cubicBezTo>
                  <a:cubicBezTo>
                    <a:pt x="49" y="371"/>
                    <a:pt x="49" y="372"/>
                    <a:pt x="48" y="372"/>
                  </a:cubicBezTo>
                  <a:cubicBezTo>
                    <a:pt x="47" y="372"/>
                    <a:pt x="44" y="373"/>
                    <a:pt x="44" y="372"/>
                  </a:cubicBezTo>
                  <a:cubicBezTo>
                    <a:pt x="43" y="372"/>
                    <a:pt x="42" y="370"/>
                    <a:pt x="42" y="369"/>
                  </a:cubicBezTo>
                  <a:cubicBezTo>
                    <a:pt x="41" y="366"/>
                    <a:pt x="41" y="364"/>
                    <a:pt x="41" y="361"/>
                  </a:cubicBezTo>
                  <a:cubicBezTo>
                    <a:pt x="40" y="356"/>
                    <a:pt x="39" y="352"/>
                    <a:pt x="39" y="348"/>
                  </a:cubicBezTo>
                  <a:cubicBezTo>
                    <a:pt x="25" y="298"/>
                    <a:pt x="0" y="99"/>
                    <a:pt x="95" y="78"/>
                  </a:cubicBezTo>
                  <a:close/>
                  <a:moveTo>
                    <a:pt x="229" y="145"/>
                  </a:moveTo>
                  <a:cubicBezTo>
                    <a:pt x="230" y="144"/>
                    <a:pt x="232" y="144"/>
                    <a:pt x="233" y="143"/>
                  </a:cubicBezTo>
                  <a:cubicBezTo>
                    <a:pt x="231" y="144"/>
                    <a:pt x="229" y="145"/>
                    <a:pt x="227" y="145"/>
                  </a:cubicBezTo>
                  <a:cubicBezTo>
                    <a:pt x="228" y="145"/>
                    <a:pt x="228" y="145"/>
                    <a:pt x="229" y="145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2" name="Freeform 154"/>
            <p:cNvSpPr>
              <a:spLocks/>
            </p:cNvSpPr>
            <p:nvPr/>
          </p:nvSpPr>
          <p:spPr bwMode="auto">
            <a:xfrm>
              <a:off x="4614863" y="253603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3" name="Freeform 155"/>
            <p:cNvSpPr>
              <a:spLocks/>
            </p:cNvSpPr>
            <p:nvPr/>
          </p:nvSpPr>
          <p:spPr bwMode="auto">
            <a:xfrm>
              <a:off x="4614863" y="253603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4" name="Freeform 156"/>
            <p:cNvSpPr>
              <a:spLocks/>
            </p:cNvSpPr>
            <p:nvPr/>
          </p:nvSpPr>
          <p:spPr bwMode="auto">
            <a:xfrm>
              <a:off x="4479925" y="253126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169 w 169"/>
                <a:gd name="T11" fmla="*/ 3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CEB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5" name="Freeform 157"/>
            <p:cNvSpPr>
              <a:spLocks/>
            </p:cNvSpPr>
            <p:nvPr/>
          </p:nvSpPr>
          <p:spPr bwMode="auto">
            <a:xfrm>
              <a:off x="4479925" y="253126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169 w 169"/>
                <a:gd name="T11" fmla="*/ 3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6" name="Freeform 158"/>
            <p:cNvSpPr>
              <a:spLocks noEditPoints="1"/>
            </p:cNvSpPr>
            <p:nvPr/>
          </p:nvSpPr>
          <p:spPr bwMode="auto">
            <a:xfrm>
              <a:off x="4589463" y="281543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68829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7" name="Freeform 159"/>
            <p:cNvSpPr>
              <a:spLocks noEditPoints="1"/>
            </p:cNvSpPr>
            <p:nvPr/>
          </p:nvSpPr>
          <p:spPr bwMode="auto">
            <a:xfrm>
              <a:off x="4589463" y="281543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8" name="Rectangle 160"/>
            <p:cNvSpPr>
              <a:spLocks noChangeArrowheads="1"/>
            </p:cNvSpPr>
            <p:nvPr/>
          </p:nvSpPr>
          <p:spPr bwMode="auto">
            <a:xfrm>
              <a:off x="4589463" y="281543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9" name="Rectangle 161"/>
            <p:cNvSpPr>
              <a:spLocks noChangeArrowheads="1"/>
            </p:cNvSpPr>
            <p:nvPr/>
          </p:nvSpPr>
          <p:spPr bwMode="auto">
            <a:xfrm>
              <a:off x="4589463" y="281543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0" name="Freeform 162"/>
            <p:cNvSpPr>
              <a:spLocks/>
            </p:cNvSpPr>
            <p:nvPr/>
          </p:nvSpPr>
          <p:spPr bwMode="auto">
            <a:xfrm>
              <a:off x="5054600" y="2539207"/>
              <a:ext cx="796925" cy="1042988"/>
            </a:xfrm>
            <a:custGeom>
              <a:avLst/>
              <a:gdLst>
                <a:gd name="T0" fmla="*/ 179 w 496"/>
                <a:gd name="T1" fmla="*/ 59 h 650"/>
                <a:gd name="T2" fmla="*/ 401 w 496"/>
                <a:gd name="T3" fmla="*/ 112 h 650"/>
                <a:gd name="T4" fmla="*/ 463 w 496"/>
                <a:gd name="T5" fmla="*/ 303 h 650"/>
                <a:gd name="T6" fmla="*/ 442 w 496"/>
                <a:gd name="T7" fmla="*/ 442 h 650"/>
                <a:gd name="T8" fmla="*/ 440 w 496"/>
                <a:gd name="T9" fmla="*/ 495 h 650"/>
                <a:gd name="T10" fmla="*/ 237 w 496"/>
                <a:gd name="T11" fmla="*/ 649 h 650"/>
                <a:gd name="T12" fmla="*/ 54 w 496"/>
                <a:gd name="T13" fmla="*/ 499 h 650"/>
                <a:gd name="T14" fmla="*/ 58 w 496"/>
                <a:gd name="T15" fmla="*/ 446 h 650"/>
                <a:gd name="T16" fmla="*/ 38 w 496"/>
                <a:gd name="T17" fmla="*/ 295 h 650"/>
                <a:gd name="T18" fmla="*/ 179 w 496"/>
                <a:gd name="T19" fmla="*/ 59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6" h="650">
                  <a:moveTo>
                    <a:pt x="179" y="59"/>
                  </a:moveTo>
                  <a:cubicBezTo>
                    <a:pt x="197" y="27"/>
                    <a:pt x="342" y="0"/>
                    <a:pt x="401" y="112"/>
                  </a:cubicBezTo>
                  <a:cubicBezTo>
                    <a:pt x="460" y="224"/>
                    <a:pt x="430" y="263"/>
                    <a:pt x="463" y="303"/>
                  </a:cubicBezTo>
                  <a:cubicBezTo>
                    <a:pt x="496" y="343"/>
                    <a:pt x="465" y="434"/>
                    <a:pt x="442" y="442"/>
                  </a:cubicBezTo>
                  <a:cubicBezTo>
                    <a:pt x="420" y="450"/>
                    <a:pt x="429" y="481"/>
                    <a:pt x="440" y="495"/>
                  </a:cubicBezTo>
                  <a:cubicBezTo>
                    <a:pt x="487" y="552"/>
                    <a:pt x="419" y="650"/>
                    <a:pt x="237" y="649"/>
                  </a:cubicBezTo>
                  <a:cubicBezTo>
                    <a:pt x="42" y="647"/>
                    <a:pt x="4" y="534"/>
                    <a:pt x="54" y="499"/>
                  </a:cubicBezTo>
                  <a:cubicBezTo>
                    <a:pt x="70" y="488"/>
                    <a:pt x="76" y="466"/>
                    <a:pt x="58" y="446"/>
                  </a:cubicBezTo>
                  <a:cubicBezTo>
                    <a:pt x="41" y="427"/>
                    <a:pt x="0" y="354"/>
                    <a:pt x="38" y="295"/>
                  </a:cubicBezTo>
                  <a:cubicBezTo>
                    <a:pt x="77" y="235"/>
                    <a:pt x="43" y="59"/>
                    <a:pt x="179" y="59"/>
                  </a:cubicBezTo>
                </a:path>
              </a:pathLst>
            </a:custGeom>
            <a:solidFill>
              <a:srgbClr val="80604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1" name="Freeform 163"/>
            <p:cNvSpPr>
              <a:spLocks/>
            </p:cNvSpPr>
            <p:nvPr/>
          </p:nvSpPr>
          <p:spPr bwMode="auto">
            <a:xfrm>
              <a:off x="4859338" y="3375819"/>
              <a:ext cx="1182688" cy="468313"/>
            </a:xfrm>
            <a:custGeom>
              <a:avLst/>
              <a:gdLst>
                <a:gd name="T0" fmla="*/ 438 w 737"/>
                <a:gd name="T1" fmla="*/ 0 h 292"/>
                <a:gd name="T2" fmla="*/ 295 w 737"/>
                <a:gd name="T3" fmla="*/ 7 h 292"/>
                <a:gd name="T4" fmla="*/ 79 w 737"/>
                <a:gd name="T5" fmla="*/ 115 h 292"/>
                <a:gd name="T6" fmla="*/ 0 w 737"/>
                <a:gd name="T7" fmla="*/ 292 h 292"/>
                <a:gd name="T8" fmla="*/ 737 w 737"/>
                <a:gd name="T9" fmla="*/ 292 h 292"/>
                <a:gd name="T10" fmla="*/ 658 w 737"/>
                <a:gd name="T11" fmla="*/ 115 h 292"/>
                <a:gd name="T12" fmla="*/ 438 w 737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92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98"/>
                    <a:pt x="79" y="115"/>
                  </a:cubicBezTo>
                  <a:cubicBezTo>
                    <a:pt x="3" y="132"/>
                    <a:pt x="0" y="228"/>
                    <a:pt x="0" y="292"/>
                  </a:cubicBezTo>
                  <a:cubicBezTo>
                    <a:pt x="737" y="292"/>
                    <a:pt x="737" y="292"/>
                    <a:pt x="737" y="292"/>
                  </a:cubicBezTo>
                  <a:cubicBezTo>
                    <a:pt x="737" y="228"/>
                    <a:pt x="736" y="132"/>
                    <a:pt x="658" y="115"/>
                  </a:cubicBezTo>
                  <a:cubicBezTo>
                    <a:pt x="581" y="97"/>
                    <a:pt x="480" y="66"/>
                    <a:pt x="438" y="0"/>
                  </a:cubicBezTo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2" name="Freeform 164"/>
            <p:cNvSpPr>
              <a:spLocks/>
            </p:cNvSpPr>
            <p:nvPr/>
          </p:nvSpPr>
          <p:spPr bwMode="auto">
            <a:xfrm>
              <a:off x="5332413" y="3002757"/>
              <a:ext cx="236538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3" name="Freeform 165"/>
            <p:cNvSpPr>
              <a:spLocks/>
            </p:cNvSpPr>
            <p:nvPr/>
          </p:nvSpPr>
          <p:spPr bwMode="auto">
            <a:xfrm>
              <a:off x="5670550" y="3012282"/>
              <a:ext cx="120650" cy="179388"/>
            </a:xfrm>
            <a:custGeom>
              <a:avLst/>
              <a:gdLst>
                <a:gd name="T0" fmla="*/ 57 w 75"/>
                <a:gd name="T1" fmla="*/ 7 h 111"/>
                <a:gd name="T2" fmla="*/ 11 w 75"/>
                <a:gd name="T3" fmla="*/ 43 h 111"/>
                <a:gd name="T4" fmla="*/ 18 w 75"/>
                <a:gd name="T5" fmla="*/ 104 h 111"/>
                <a:gd name="T6" fmla="*/ 64 w 75"/>
                <a:gd name="T7" fmla="*/ 68 h 111"/>
                <a:gd name="T8" fmla="*/ 57 w 75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1">
                  <a:moveTo>
                    <a:pt x="57" y="7"/>
                  </a:moveTo>
                  <a:cubicBezTo>
                    <a:pt x="43" y="0"/>
                    <a:pt x="22" y="17"/>
                    <a:pt x="11" y="43"/>
                  </a:cubicBezTo>
                  <a:cubicBezTo>
                    <a:pt x="0" y="70"/>
                    <a:pt x="3" y="97"/>
                    <a:pt x="18" y="104"/>
                  </a:cubicBezTo>
                  <a:cubicBezTo>
                    <a:pt x="33" y="111"/>
                    <a:pt x="53" y="94"/>
                    <a:pt x="64" y="68"/>
                  </a:cubicBezTo>
                  <a:cubicBezTo>
                    <a:pt x="75" y="41"/>
                    <a:pt x="72" y="14"/>
                    <a:pt x="57" y="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4" name="Freeform 166"/>
            <p:cNvSpPr>
              <a:spLocks/>
            </p:cNvSpPr>
            <p:nvPr/>
          </p:nvSpPr>
          <p:spPr bwMode="auto">
            <a:xfrm>
              <a:off x="5110163" y="3012282"/>
              <a:ext cx="120650" cy="179388"/>
            </a:xfrm>
            <a:custGeom>
              <a:avLst/>
              <a:gdLst>
                <a:gd name="T0" fmla="*/ 18 w 76"/>
                <a:gd name="T1" fmla="*/ 7 h 111"/>
                <a:gd name="T2" fmla="*/ 65 w 76"/>
                <a:gd name="T3" fmla="*/ 43 h 111"/>
                <a:gd name="T4" fmla="*/ 58 w 76"/>
                <a:gd name="T5" fmla="*/ 104 h 111"/>
                <a:gd name="T6" fmla="*/ 11 w 76"/>
                <a:gd name="T7" fmla="*/ 68 h 111"/>
                <a:gd name="T8" fmla="*/ 18 w 76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11">
                  <a:moveTo>
                    <a:pt x="18" y="7"/>
                  </a:moveTo>
                  <a:cubicBezTo>
                    <a:pt x="33" y="0"/>
                    <a:pt x="54" y="17"/>
                    <a:pt x="65" y="43"/>
                  </a:cubicBezTo>
                  <a:cubicBezTo>
                    <a:pt x="76" y="70"/>
                    <a:pt x="72" y="97"/>
                    <a:pt x="58" y="104"/>
                  </a:cubicBezTo>
                  <a:cubicBezTo>
                    <a:pt x="43" y="111"/>
                    <a:pt x="22" y="94"/>
                    <a:pt x="11" y="68"/>
                  </a:cubicBezTo>
                  <a:cubicBezTo>
                    <a:pt x="0" y="41"/>
                    <a:pt x="3" y="14"/>
                    <a:pt x="18" y="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5" name="Freeform 167"/>
            <p:cNvSpPr>
              <a:spLocks/>
            </p:cNvSpPr>
            <p:nvPr/>
          </p:nvSpPr>
          <p:spPr bwMode="auto">
            <a:xfrm>
              <a:off x="5332413" y="3304382"/>
              <a:ext cx="236538" cy="82550"/>
            </a:xfrm>
            <a:custGeom>
              <a:avLst/>
              <a:gdLst>
                <a:gd name="T0" fmla="*/ 147 w 147"/>
                <a:gd name="T1" fmla="*/ 0 h 51"/>
                <a:gd name="T2" fmla="*/ 0 w 147"/>
                <a:gd name="T3" fmla="*/ 0 h 51"/>
                <a:gd name="T4" fmla="*/ 0 w 147"/>
                <a:gd name="T5" fmla="*/ 5 h 51"/>
                <a:gd name="T6" fmla="*/ 73 w 147"/>
                <a:gd name="T7" fmla="*/ 51 h 51"/>
                <a:gd name="T8" fmla="*/ 147 w 147"/>
                <a:gd name="T9" fmla="*/ 4 h 51"/>
                <a:gd name="T10" fmla="*/ 147 w 147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51">
                  <a:moveTo>
                    <a:pt x="1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46" y="51"/>
                    <a:pt x="73" y="51"/>
                  </a:cubicBezTo>
                  <a:cubicBezTo>
                    <a:pt x="100" y="51"/>
                    <a:pt x="147" y="4"/>
                    <a:pt x="147" y="4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C4AA9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6" name="Freeform 168"/>
            <p:cNvSpPr>
              <a:spLocks/>
            </p:cNvSpPr>
            <p:nvPr/>
          </p:nvSpPr>
          <p:spPr bwMode="auto">
            <a:xfrm>
              <a:off x="5126038" y="2639219"/>
              <a:ext cx="650875" cy="722313"/>
            </a:xfrm>
            <a:custGeom>
              <a:avLst/>
              <a:gdLst>
                <a:gd name="T0" fmla="*/ 203 w 406"/>
                <a:gd name="T1" fmla="*/ 450 h 450"/>
                <a:gd name="T2" fmla="*/ 30 w 406"/>
                <a:gd name="T3" fmla="*/ 266 h 450"/>
                <a:gd name="T4" fmla="*/ 203 w 406"/>
                <a:gd name="T5" fmla="*/ 0 h 450"/>
                <a:gd name="T6" fmla="*/ 375 w 406"/>
                <a:gd name="T7" fmla="*/ 266 h 450"/>
                <a:gd name="T8" fmla="*/ 203 w 406"/>
                <a:gd name="T9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450">
                  <a:moveTo>
                    <a:pt x="203" y="450"/>
                  </a:moveTo>
                  <a:cubicBezTo>
                    <a:pt x="157" y="450"/>
                    <a:pt x="60" y="374"/>
                    <a:pt x="30" y="266"/>
                  </a:cubicBezTo>
                  <a:cubicBezTo>
                    <a:pt x="0" y="157"/>
                    <a:pt x="57" y="0"/>
                    <a:pt x="203" y="0"/>
                  </a:cubicBezTo>
                  <a:cubicBezTo>
                    <a:pt x="349" y="0"/>
                    <a:pt x="406" y="157"/>
                    <a:pt x="375" y="266"/>
                  </a:cubicBezTo>
                  <a:cubicBezTo>
                    <a:pt x="346" y="374"/>
                    <a:pt x="249" y="450"/>
                    <a:pt x="203" y="450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7" name="Freeform 169"/>
            <p:cNvSpPr>
              <a:spLocks/>
            </p:cNvSpPr>
            <p:nvPr/>
          </p:nvSpPr>
          <p:spPr bwMode="auto">
            <a:xfrm>
              <a:off x="5122863" y="2618582"/>
              <a:ext cx="688975" cy="496888"/>
            </a:xfrm>
            <a:custGeom>
              <a:avLst/>
              <a:gdLst>
                <a:gd name="T0" fmla="*/ 170 w 430"/>
                <a:gd name="T1" fmla="*/ 148 h 310"/>
                <a:gd name="T2" fmla="*/ 73 w 430"/>
                <a:gd name="T3" fmla="*/ 226 h 310"/>
                <a:gd name="T4" fmla="*/ 43 w 430"/>
                <a:gd name="T5" fmla="*/ 301 h 310"/>
                <a:gd name="T6" fmla="*/ 18 w 430"/>
                <a:gd name="T7" fmla="*/ 145 h 310"/>
                <a:gd name="T8" fmla="*/ 173 w 430"/>
                <a:gd name="T9" fmla="*/ 4 h 310"/>
                <a:gd name="T10" fmla="*/ 326 w 430"/>
                <a:gd name="T11" fmla="*/ 47 h 310"/>
                <a:gd name="T12" fmla="*/ 367 w 430"/>
                <a:gd name="T13" fmla="*/ 310 h 310"/>
                <a:gd name="T14" fmla="*/ 282 w 430"/>
                <a:gd name="T15" fmla="*/ 105 h 310"/>
                <a:gd name="T16" fmla="*/ 170 w 430"/>
                <a:gd name="T17" fmla="*/ 148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0" h="310">
                  <a:moveTo>
                    <a:pt x="170" y="148"/>
                  </a:moveTo>
                  <a:cubicBezTo>
                    <a:pt x="135" y="223"/>
                    <a:pt x="120" y="246"/>
                    <a:pt x="73" y="226"/>
                  </a:cubicBezTo>
                  <a:cubicBezTo>
                    <a:pt x="25" y="206"/>
                    <a:pt x="34" y="262"/>
                    <a:pt x="43" y="301"/>
                  </a:cubicBezTo>
                  <a:cubicBezTo>
                    <a:pt x="0" y="248"/>
                    <a:pt x="5" y="197"/>
                    <a:pt x="18" y="145"/>
                  </a:cubicBezTo>
                  <a:cubicBezTo>
                    <a:pt x="33" y="88"/>
                    <a:pt x="105" y="2"/>
                    <a:pt x="173" y="4"/>
                  </a:cubicBezTo>
                  <a:cubicBezTo>
                    <a:pt x="210" y="0"/>
                    <a:pt x="266" y="5"/>
                    <a:pt x="326" y="47"/>
                  </a:cubicBezTo>
                  <a:cubicBezTo>
                    <a:pt x="430" y="122"/>
                    <a:pt x="395" y="290"/>
                    <a:pt x="367" y="310"/>
                  </a:cubicBezTo>
                  <a:cubicBezTo>
                    <a:pt x="394" y="155"/>
                    <a:pt x="328" y="186"/>
                    <a:pt x="282" y="105"/>
                  </a:cubicBezTo>
                  <a:cubicBezTo>
                    <a:pt x="267" y="69"/>
                    <a:pt x="209" y="67"/>
                    <a:pt x="170" y="148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8" name="Rectangle 170"/>
            <p:cNvSpPr>
              <a:spLocks noChangeArrowheads="1"/>
            </p:cNvSpPr>
            <p:nvPr/>
          </p:nvSpPr>
          <p:spPr bwMode="auto">
            <a:xfrm>
              <a:off x="5435600" y="3544094"/>
              <a:ext cx="23813" cy="300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9" name="Freeform 171"/>
            <p:cNvSpPr>
              <a:spLocks/>
            </p:cNvSpPr>
            <p:nvPr/>
          </p:nvSpPr>
          <p:spPr bwMode="auto">
            <a:xfrm>
              <a:off x="5248275" y="3386932"/>
              <a:ext cx="200025" cy="244475"/>
            </a:xfrm>
            <a:custGeom>
              <a:avLst/>
              <a:gdLst>
                <a:gd name="T0" fmla="*/ 53 w 126"/>
                <a:gd name="T1" fmla="*/ 0 h 154"/>
                <a:gd name="T2" fmla="*/ 0 w 126"/>
                <a:gd name="T3" fmla="*/ 49 h 154"/>
                <a:gd name="T4" fmla="*/ 67 w 126"/>
                <a:gd name="T5" fmla="*/ 154 h 154"/>
                <a:gd name="T6" fmla="*/ 126 w 126"/>
                <a:gd name="T7" fmla="*/ 98 h 154"/>
                <a:gd name="T8" fmla="*/ 53 w 126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4">
                  <a:moveTo>
                    <a:pt x="53" y="0"/>
                  </a:moveTo>
                  <a:lnTo>
                    <a:pt x="0" y="49"/>
                  </a:lnTo>
                  <a:lnTo>
                    <a:pt x="67" y="154"/>
                  </a:lnTo>
                  <a:lnTo>
                    <a:pt x="126" y="98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0" name="Freeform 172"/>
            <p:cNvSpPr>
              <a:spLocks/>
            </p:cNvSpPr>
            <p:nvPr/>
          </p:nvSpPr>
          <p:spPr bwMode="auto">
            <a:xfrm>
              <a:off x="5248275" y="3386932"/>
              <a:ext cx="200025" cy="244475"/>
            </a:xfrm>
            <a:custGeom>
              <a:avLst/>
              <a:gdLst>
                <a:gd name="T0" fmla="*/ 53 w 126"/>
                <a:gd name="T1" fmla="*/ 0 h 154"/>
                <a:gd name="T2" fmla="*/ 0 w 126"/>
                <a:gd name="T3" fmla="*/ 49 h 154"/>
                <a:gd name="T4" fmla="*/ 67 w 126"/>
                <a:gd name="T5" fmla="*/ 154 h 154"/>
                <a:gd name="T6" fmla="*/ 126 w 126"/>
                <a:gd name="T7" fmla="*/ 98 h 154"/>
                <a:gd name="T8" fmla="*/ 53 w 126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4">
                  <a:moveTo>
                    <a:pt x="53" y="0"/>
                  </a:moveTo>
                  <a:lnTo>
                    <a:pt x="0" y="49"/>
                  </a:lnTo>
                  <a:lnTo>
                    <a:pt x="67" y="154"/>
                  </a:lnTo>
                  <a:lnTo>
                    <a:pt x="126" y="98"/>
                  </a:lnTo>
                  <a:lnTo>
                    <a:pt x="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1" name="Freeform 173"/>
            <p:cNvSpPr>
              <a:spLocks/>
            </p:cNvSpPr>
            <p:nvPr/>
          </p:nvSpPr>
          <p:spPr bwMode="auto">
            <a:xfrm>
              <a:off x="5448300" y="3385344"/>
              <a:ext cx="204788" cy="246063"/>
            </a:xfrm>
            <a:custGeom>
              <a:avLst/>
              <a:gdLst>
                <a:gd name="T0" fmla="*/ 76 w 129"/>
                <a:gd name="T1" fmla="*/ 0 h 155"/>
                <a:gd name="T2" fmla="*/ 129 w 129"/>
                <a:gd name="T3" fmla="*/ 52 h 155"/>
                <a:gd name="T4" fmla="*/ 59 w 129"/>
                <a:gd name="T5" fmla="*/ 155 h 155"/>
                <a:gd name="T6" fmla="*/ 0 w 129"/>
                <a:gd name="T7" fmla="*/ 99 h 155"/>
                <a:gd name="T8" fmla="*/ 76 w 129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55">
                  <a:moveTo>
                    <a:pt x="76" y="0"/>
                  </a:moveTo>
                  <a:lnTo>
                    <a:pt x="129" y="52"/>
                  </a:lnTo>
                  <a:lnTo>
                    <a:pt x="59" y="155"/>
                  </a:lnTo>
                  <a:lnTo>
                    <a:pt x="0" y="99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2" name="Freeform 174"/>
            <p:cNvSpPr>
              <a:spLocks/>
            </p:cNvSpPr>
            <p:nvPr/>
          </p:nvSpPr>
          <p:spPr bwMode="auto">
            <a:xfrm>
              <a:off x="5448300" y="3385344"/>
              <a:ext cx="204788" cy="246063"/>
            </a:xfrm>
            <a:custGeom>
              <a:avLst/>
              <a:gdLst>
                <a:gd name="T0" fmla="*/ 76 w 129"/>
                <a:gd name="T1" fmla="*/ 0 h 155"/>
                <a:gd name="T2" fmla="*/ 129 w 129"/>
                <a:gd name="T3" fmla="*/ 52 h 155"/>
                <a:gd name="T4" fmla="*/ 59 w 129"/>
                <a:gd name="T5" fmla="*/ 155 h 155"/>
                <a:gd name="T6" fmla="*/ 0 w 129"/>
                <a:gd name="T7" fmla="*/ 99 h 155"/>
                <a:gd name="T8" fmla="*/ 76 w 129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55">
                  <a:moveTo>
                    <a:pt x="76" y="0"/>
                  </a:moveTo>
                  <a:lnTo>
                    <a:pt x="129" y="52"/>
                  </a:lnTo>
                  <a:lnTo>
                    <a:pt x="59" y="155"/>
                  </a:lnTo>
                  <a:lnTo>
                    <a:pt x="0" y="99"/>
                  </a:lnTo>
                  <a:lnTo>
                    <a:pt x="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3" name="Freeform 175"/>
            <p:cNvSpPr>
              <a:spLocks noEditPoints="1"/>
            </p:cNvSpPr>
            <p:nvPr/>
          </p:nvSpPr>
          <p:spPr bwMode="auto">
            <a:xfrm>
              <a:off x="5200650" y="2972594"/>
              <a:ext cx="508000" cy="184150"/>
            </a:xfrm>
            <a:custGeom>
              <a:avLst/>
              <a:gdLst>
                <a:gd name="T0" fmla="*/ 236 w 316"/>
                <a:gd name="T1" fmla="*/ 114 h 115"/>
                <a:gd name="T2" fmla="*/ 240 w 316"/>
                <a:gd name="T3" fmla="*/ 114 h 115"/>
                <a:gd name="T4" fmla="*/ 297 w 316"/>
                <a:gd name="T5" fmla="*/ 68 h 115"/>
                <a:gd name="T6" fmla="*/ 310 w 316"/>
                <a:gd name="T7" fmla="*/ 30 h 115"/>
                <a:gd name="T8" fmla="*/ 316 w 316"/>
                <a:gd name="T9" fmla="*/ 16 h 115"/>
                <a:gd name="T10" fmla="*/ 307 w 316"/>
                <a:gd name="T11" fmla="*/ 5 h 115"/>
                <a:gd name="T12" fmla="*/ 238 w 316"/>
                <a:gd name="T13" fmla="*/ 2 h 115"/>
                <a:gd name="T14" fmla="*/ 238 w 316"/>
                <a:gd name="T15" fmla="*/ 9 h 115"/>
                <a:gd name="T16" fmla="*/ 285 w 316"/>
                <a:gd name="T17" fmla="*/ 14 h 115"/>
                <a:gd name="T18" fmla="*/ 283 w 316"/>
                <a:gd name="T19" fmla="*/ 86 h 115"/>
                <a:gd name="T20" fmla="*/ 236 w 316"/>
                <a:gd name="T21" fmla="*/ 108 h 115"/>
                <a:gd name="T22" fmla="*/ 236 w 316"/>
                <a:gd name="T23" fmla="*/ 114 h 115"/>
                <a:gd name="T24" fmla="*/ 158 w 316"/>
                <a:gd name="T25" fmla="*/ 15 h 115"/>
                <a:gd name="T26" fmla="*/ 84 w 316"/>
                <a:gd name="T27" fmla="*/ 2 h 115"/>
                <a:gd name="T28" fmla="*/ 78 w 316"/>
                <a:gd name="T29" fmla="*/ 2 h 115"/>
                <a:gd name="T30" fmla="*/ 78 w 316"/>
                <a:gd name="T31" fmla="*/ 9 h 115"/>
                <a:gd name="T32" fmla="*/ 130 w 316"/>
                <a:gd name="T33" fmla="*/ 27 h 115"/>
                <a:gd name="T34" fmla="*/ 99 w 316"/>
                <a:gd name="T35" fmla="*/ 103 h 115"/>
                <a:gd name="T36" fmla="*/ 76 w 316"/>
                <a:gd name="T37" fmla="*/ 108 h 115"/>
                <a:gd name="T38" fmla="*/ 76 w 316"/>
                <a:gd name="T39" fmla="*/ 115 h 115"/>
                <a:gd name="T40" fmla="*/ 130 w 316"/>
                <a:gd name="T41" fmla="*/ 80 h 115"/>
                <a:gd name="T42" fmla="*/ 157 w 316"/>
                <a:gd name="T43" fmla="*/ 41 h 115"/>
                <a:gd name="T44" fmla="*/ 183 w 316"/>
                <a:gd name="T45" fmla="*/ 79 h 115"/>
                <a:gd name="T46" fmla="*/ 236 w 316"/>
                <a:gd name="T47" fmla="*/ 114 h 115"/>
                <a:gd name="T48" fmla="*/ 236 w 316"/>
                <a:gd name="T49" fmla="*/ 108 h 115"/>
                <a:gd name="T50" fmla="*/ 211 w 316"/>
                <a:gd name="T51" fmla="*/ 103 h 115"/>
                <a:gd name="T52" fmla="*/ 185 w 316"/>
                <a:gd name="T53" fmla="*/ 27 h 115"/>
                <a:gd name="T54" fmla="*/ 238 w 316"/>
                <a:gd name="T55" fmla="*/ 9 h 115"/>
                <a:gd name="T56" fmla="*/ 238 w 316"/>
                <a:gd name="T57" fmla="*/ 2 h 115"/>
                <a:gd name="T58" fmla="*/ 233 w 316"/>
                <a:gd name="T59" fmla="*/ 2 h 115"/>
                <a:gd name="T60" fmla="*/ 158 w 316"/>
                <a:gd name="T61" fmla="*/ 15 h 115"/>
                <a:gd name="T62" fmla="*/ 78 w 316"/>
                <a:gd name="T63" fmla="*/ 2 h 115"/>
                <a:gd name="T64" fmla="*/ 9 w 316"/>
                <a:gd name="T65" fmla="*/ 6 h 115"/>
                <a:gd name="T66" fmla="*/ 0 w 316"/>
                <a:gd name="T67" fmla="*/ 17 h 115"/>
                <a:gd name="T68" fmla="*/ 5 w 316"/>
                <a:gd name="T69" fmla="*/ 31 h 115"/>
                <a:gd name="T70" fmla="*/ 15 w 316"/>
                <a:gd name="T71" fmla="*/ 69 h 115"/>
                <a:gd name="T72" fmla="*/ 69 w 316"/>
                <a:gd name="T73" fmla="*/ 114 h 115"/>
                <a:gd name="T74" fmla="*/ 76 w 316"/>
                <a:gd name="T75" fmla="*/ 115 h 115"/>
                <a:gd name="T76" fmla="*/ 76 w 316"/>
                <a:gd name="T77" fmla="*/ 108 h 115"/>
                <a:gd name="T78" fmla="*/ 28 w 316"/>
                <a:gd name="T79" fmla="*/ 86 h 115"/>
                <a:gd name="T80" fmla="*/ 31 w 316"/>
                <a:gd name="T81" fmla="*/ 14 h 115"/>
                <a:gd name="T82" fmla="*/ 78 w 316"/>
                <a:gd name="T83" fmla="*/ 9 h 115"/>
                <a:gd name="T84" fmla="*/ 78 w 316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6" h="115">
                  <a:moveTo>
                    <a:pt x="236" y="114"/>
                  </a:moveTo>
                  <a:cubicBezTo>
                    <a:pt x="237" y="114"/>
                    <a:pt x="239" y="114"/>
                    <a:pt x="240" y="114"/>
                  </a:cubicBezTo>
                  <a:cubicBezTo>
                    <a:pt x="282" y="110"/>
                    <a:pt x="293" y="92"/>
                    <a:pt x="297" y="68"/>
                  </a:cubicBezTo>
                  <a:cubicBezTo>
                    <a:pt x="302" y="42"/>
                    <a:pt x="303" y="33"/>
                    <a:pt x="310" y="30"/>
                  </a:cubicBezTo>
                  <a:cubicBezTo>
                    <a:pt x="314" y="28"/>
                    <a:pt x="316" y="23"/>
                    <a:pt x="316" y="16"/>
                  </a:cubicBezTo>
                  <a:cubicBezTo>
                    <a:pt x="315" y="9"/>
                    <a:pt x="315" y="8"/>
                    <a:pt x="307" y="5"/>
                  </a:cubicBezTo>
                  <a:cubicBezTo>
                    <a:pt x="301" y="3"/>
                    <a:pt x="265" y="0"/>
                    <a:pt x="238" y="2"/>
                  </a:cubicBezTo>
                  <a:cubicBezTo>
                    <a:pt x="238" y="9"/>
                    <a:pt x="238" y="9"/>
                    <a:pt x="238" y="9"/>
                  </a:cubicBezTo>
                  <a:cubicBezTo>
                    <a:pt x="259" y="8"/>
                    <a:pt x="279" y="10"/>
                    <a:pt x="285" y="14"/>
                  </a:cubicBezTo>
                  <a:cubicBezTo>
                    <a:pt x="299" y="23"/>
                    <a:pt x="295" y="65"/>
                    <a:pt x="283" y="86"/>
                  </a:cubicBezTo>
                  <a:cubicBezTo>
                    <a:pt x="276" y="100"/>
                    <a:pt x="255" y="107"/>
                    <a:pt x="236" y="108"/>
                  </a:cubicBezTo>
                  <a:lnTo>
                    <a:pt x="236" y="114"/>
                  </a:lnTo>
                  <a:close/>
                  <a:moveTo>
                    <a:pt x="158" y="15"/>
                  </a:moveTo>
                  <a:cubicBezTo>
                    <a:pt x="148" y="16"/>
                    <a:pt x="110" y="5"/>
                    <a:pt x="84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99" y="10"/>
                    <a:pt x="122" y="15"/>
                    <a:pt x="130" y="27"/>
                  </a:cubicBezTo>
                  <a:cubicBezTo>
                    <a:pt x="143" y="46"/>
                    <a:pt x="120" y="93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112" y="115"/>
                    <a:pt x="125" y="89"/>
                    <a:pt x="130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8" y="41"/>
                    <a:pt x="175" y="63"/>
                    <a:pt x="183" y="79"/>
                  </a:cubicBezTo>
                  <a:cubicBezTo>
                    <a:pt x="187" y="88"/>
                    <a:pt x="198" y="115"/>
                    <a:pt x="236" y="114"/>
                  </a:cubicBezTo>
                  <a:cubicBezTo>
                    <a:pt x="236" y="108"/>
                    <a:pt x="236" y="108"/>
                    <a:pt x="236" y="108"/>
                  </a:cubicBezTo>
                  <a:cubicBezTo>
                    <a:pt x="227" y="108"/>
                    <a:pt x="218" y="106"/>
                    <a:pt x="211" y="103"/>
                  </a:cubicBezTo>
                  <a:cubicBezTo>
                    <a:pt x="191" y="93"/>
                    <a:pt x="171" y="46"/>
                    <a:pt x="185" y="27"/>
                  </a:cubicBezTo>
                  <a:cubicBezTo>
                    <a:pt x="194" y="15"/>
                    <a:pt x="216" y="10"/>
                    <a:pt x="238" y="9"/>
                  </a:cubicBezTo>
                  <a:cubicBezTo>
                    <a:pt x="238" y="2"/>
                    <a:pt x="238" y="2"/>
                    <a:pt x="238" y="2"/>
                  </a:cubicBezTo>
                  <a:cubicBezTo>
                    <a:pt x="236" y="2"/>
                    <a:pt x="235" y="2"/>
                    <a:pt x="233" y="2"/>
                  </a:cubicBezTo>
                  <a:cubicBezTo>
                    <a:pt x="209" y="4"/>
                    <a:pt x="179" y="15"/>
                    <a:pt x="158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9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0" y="29"/>
                    <a:pt x="5" y="31"/>
                  </a:cubicBezTo>
                  <a:cubicBezTo>
                    <a:pt x="12" y="33"/>
                    <a:pt x="12" y="42"/>
                    <a:pt x="15" y="69"/>
                  </a:cubicBezTo>
                  <a:cubicBezTo>
                    <a:pt x="18" y="92"/>
                    <a:pt x="28" y="111"/>
                    <a:pt x="69" y="114"/>
                  </a:cubicBezTo>
                  <a:cubicBezTo>
                    <a:pt x="72" y="115"/>
                    <a:pt x="74" y="115"/>
                    <a:pt x="76" y="115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8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4" name="Freeform 176"/>
            <p:cNvSpPr>
              <a:spLocks/>
            </p:cNvSpPr>
            <p:nvPr/>
          </p:nvSpPr>
          <p:spPr bwMode="auto">
            <a:xfrm>
              <a:off x="5448300" y="354250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479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5" name="Freeform 177"/>
            <p:cNvSpPr>
              <a:spLocks/>
            </p:cNvSpPr>
            <p:nvPr/>
          </p:nvSpPr>
          <p:spPr bwMode="auto">
            <a:xfrm>
              <a:off x="5332413" y="3382169"/>
              <a:ext cx="236538" cy="160338"/>
            </a:xfrm>
            <a:custGeom>
              <a:avLst/>
              <a:gdLst>
                <a:gd name="T0" fmla="*/ 147 w 147"/>
                <a:gd name="T1" fmla="*/ 0 h 100"/>
                <a:gd name="T2" fmla="*/ 72 w 147"/>
                <a:gd name="T3" fmla="*/ 97 h 100"/>
                <a:gd name="T4" fmla="*/ 0 w 147"/>
                <a:gd name="T5" fmla="*/ 0 h 100"/>
                <a:gd name="T6" fmla="*/ 0 w 147"/>
                <a:gd name="T7" fmla="*/ 3 h 100"/>
                <a:gd name="T8" fmla="*/ 72 w 147"/>
                <a:gd name="T9" fmla="*/ 100 h 100"/>
                <a:gd name="T10" fmla="*/ 72 w 147"/>
                <a:gd name="T11" fmla="*/ 100 h 100"/>
                <a:gd name="T12" fmla="*/ 147 w 147"/>
                <a:gd name="T13" fmla="*/ 2 h 100"/>
                <a:gd name="T14" fmla="*/ 147 w 147"/>
                <a:gd name="T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00">
                  <a:moveTo>
                    <a:pt x="147" y="0"/>
                  </a:moveTo>
                  <a:cubicBezTo>
                    <a:pt x="72" y="97"/>
                    <a:pt x="72" y="97"/>
                    <a:pt x="72" y="9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147" y="2"/>
                    <a:pt x="147" y="2"/>
                    <a:pt x="147" y="2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E9CAB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6" name="Freeform 178"/>
            <p:cNvSpPr>
              <a:spLocks/>
            </p:cNvSpPr>
            <p:nvPr/>
          </p:nvSpPr>
          <p:spPr bwMode="auto">
            <a:xfrm>
              <a:off x="3284538" y="3305969"/>
              <a:ext cx="1247775" cy="566738"/>
            </a:xfrm>
            <a:custGeom>
              <a:avLst/>
              <a:gdLst>
                <a:gd name="T0" fmla="*/ 311 w 777"/>
                <a:gd name="T1" fmla="*/ 0 h 353"/>
                <a:gd name="T2" fmla="*/ 67 w 777"/>
                <a:gd name="T3" fmla="*/ 134 h 353"/>
                <a:gd name="T4" fmla="*/ 0 w 777"/>
                <a:gd name="T5" fmla="*/ 353 h 353"/>
                <a:gd name="T6" fmla="*/ 389 w 777"/>
                <a:gd name="T7" fmla="*/ 353 h 353"/>
                <a:gd name="T8" fmla="*/ 777 w 777"/>
                <a:gd name="T9" fmla="*/ 353 h 353"/>
                <a:gd name="T10" fmla="*/ 710 w 777"/>
                <a:gd name="T11" fmla="*/ 134 h 353"/>
                <a:gd name="T12" fmla="*/ 468 w 777"/>
                <a:gd name="T13" fmla="*/ 2 h 353"/>
                <a:gd name="T14" fmla="*/ 311 w 777"/>
                <a:gd name="T15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3">
                  <a:moveTo>
                    <a:pt x="311" y="0"/>
                  </a:moveTo>
                  <a:cubicBezTo>
                    <a:pt x="139" y="76"/>
                    <a:pt x="88" y="116"/>
                    <a:pt x="67" y="134"/>
                  </a:cubicBezTo>
                  <a:cubicBezTo>
                    <a:pt x="36" y="162"/>
                    <a:pt x="19" y="265"/>
                    <a:pt x="0" y="353"/>
                  </a:cubicBezTo>
                  <a:cubicBezTo>
                    <a:pt x="389" y="353"/>
                    <a:pt x="389" y="353"/>
                    <a:pt x="389" y="353"/>
                  </a:cubicBezTo>
                  <a:cubicBezTo>
                    <a:pt x="777" y="353"/>
                    <a:pt x="777" y="353"/>
                    <a:pt x="777" y="353"/>
                  </a:cubicBezTo>
                  <a:cubicBezTo>
                    <a:pt x="759" y="265"/>
                    <a:pt x="741" y="162"/>
                    <a:pt x="710" y="134"/>
                  </a:cubicBezTo>
                  <a:cubicBezTo>
                    <a:pt x="690" y="116"/>
                    <a:pt x="640" y="77"/>
                    <a:pt x="468" y="2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7" name="Freeform 179"/>
            <p:cNvSpPr>
              <a:spLocks/>
            </p:cNvSpPr>
            <p:nvPr/>
          </p:nvSpPr>
          <p:spPr bwMode="auto">
            <a:xfrm>
              <a:off x="3284538" y="3305969"/>
              <a:ext cx="1247775" cy="566738"/>
            </a:xfrm>
            <a:custGeom>
              <a:avLst/>
              <a:gdLst>
                <a:gd name="T0" fmla="*/ 311 w 777"/>
                <a:gd name="T1" fmla="*/ 0 h 353"/>
                <a:gd name="T2" fmla="*/ 67 w 777"/>
                <a:gd name="T3" fmla="*/ 134 h 353"/>
                <a:gd name="T4" fmla="*/ 0 w 777"/>
                <a:gd name="T5" fmla="*/ 353 h 353"/>
                <a:gd name="T6" fmla="*/ 389 w 777"/>
                <a:gd name="T7" fmla="*/ 353 h 353"/>
                <a:gd name="T8" fmla="*/ 777 w 777"/>
                <a:gd name="T9" fmla="*/ 353 h 353"/>
                <a:gd name="T10" fmla="*/ 710 w 777"/>
                <a:gd name="T11" fmla="*/ 134 h 353"/>
                <a:gd name="T12" fmla="*/ 468 w 777"/>
                <a:gd name="T13" fmla="*/ 2 h 353"/>
                <a:gd name="T14" fmla="*/ 311 w 777"/>
                <a:gd name="T15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3">
                  <a:moveTo>
                    <a:pt x="311" y="0"/>
                  </a:moveTo>
                  <a:cubicBezTo>
                    <a:pt x="139" y="76"/>
                    <a:pt x="88" y="116"/>
                    <a:pt x="67" y="134"/>
                  </a:cubicBezTo>
                  <a:cubicBezTo>
                    <a:pt x="36" y="162"/>
                    <a:pt x="19" y="265"/>
                    <a:pt x="0" y="353"/>
                  </a:cubicBezTo>
                  <a:cubicBezTo>
                    <a:pt x="389" y="353"/>
                    <a:pt x="389" y="353"/>
                    <a:pt x="389" y="353"/>
                  </a:cubicBezTo>
                  <a:cubicBezTo>
                    <a:pt x="777" y="353"/>
                    <a:pt x="777" y="353"/>
                    <a:pt x="777" y="353"/>
                  </a:cubicBezTo>
                  <a:cubicBezTo>
                    <a:pt x="759" y="265"/>
                    <a:pt x="741" y="162"/>
                    <a:pt x="710" y="134"/>
                  </a:cubicBezTo>
                  <a:cubicBezTo>
                    <a:pt x="690" y="116"/>
                    <a:pt x="640" y="77"/>
                    <a:pt x="468" y="2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8" name="Freeform 180"/>
            <p:cNvSpPr>
              <a:spLocks/>
            </p:cNvSpPr>
            <p:nvPr/>
          </p:nvSpPr>
          <p:spPr bwMode="auto">
            <a:xfrm>
              <a:off x="3775075" y="290274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9" name="Freeform 181"/>
            <p:cNvSpPr>
              <a:spLocks/>
            </p:cNvSpPr>
            <p:nvPr/>
          </p:nvSpPr>
          <p:spPr bwMode="auto">
            <a:xfrm>
              <a:off x="3597275" y="2866232"/>
              <a:ext cx="112713" cy="165100"/>
            </a:xfrm>
            <a:custGeom>
              <a:avLst/>
              <a:gdLst>
                <a:gd name="T0" fmla="*/ 20 w 70"/>
                <a:gd name="T1" fmla="*/ 5 h 102"/>
                <a:gd name="T2" fmla="*/ 62 w 70"/>
                <a:gd name="T3" fmla="*/ 42 h 102"/>
                <a:gd name="T4" fmla="*/ 50 w 70"/>
                <a:gd name="T5" fmla="*/ 97 h 102"/>
                <a:gd name="T6" fmla="*/ 8 w 70"/>
                <a:gd name="T7" fmla="*/ 59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5" y="0"/>
                    <a:pt x="53" y="17"/>
                    <a:pt x="62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59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0" name="Freeform 182"/>
            <p:cNvSpPr>
              <a:spLocks/>
            </p:cNvSpPr>
            <p:nvPr/>
          </p:nvSpPr>
          <p:spPr bwMode="auto">
            <a:xfrm>
              <a:off x="4106863" y="2866232"/>
              <a:ext cx="112713" cy="165100"/>
            </a:xfrm>
            <a:custGeom>
              <a:avLst/>
              <a:gdLst>
                <a:gd name="T0" fmla="*/ 50 w 70"/>
                <a:gd name="T1" fmla="*/ 5 h 102"/>
                <a:gd name="T2" fmla="*/ 8 w 70"/>
                <a:gd name="T3" fmla="*/ 42 h 102"/>
                <a:gd name="T4" fmla="*/ 20 w 70"/>
                <a:gd name="T5" fmla="*/ 97 h 102"/>
                <a:gd name="T6" fmla="*/ 61 w 70"/>
                <a:gd name="T7" fmla="*/ 59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5" y="0"/>
                    <a:pt x="16" y="17"/>
                    <a:pt x="8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4" y="102"/>
                    <a:pt x="53" y="85"/>
                    <a:pt x="61" y="59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1" name="Freeform 183"/>
            <p:cNvSpPr>
              <a:spLocks/>
            </p:cNvSpPr>
            <p:nvPr/>
          </p:nvSpPr>
          <p:spPr bwMode="auto">
            <a:xfrm>
              <a:off x="3722688" y="3437732"/>
              <a:ext cx="354013" cy="434975"/>
            </a:xfrm>
            <a:custGeom>
              <a:avLst/>
              <a:gdLst>
                <a:gd name="T0" fmla="*/ 116 w 220"/>
                <a:gd name="T1" fmla="*/ 0 h 271"/>
                <a:gd name="T2" fmla="*/ 0 w 220"/>
                <a:gd name="T3" fmla="*/ 35 h 271"/>
                <a:gd name="T4" fmla="*/ 44 w 220"/>
                <a:gd name="T5" fmla="*/ 271 h 271"/>
                <a:gd name="T6" fmla="*/ 202 w 220"/>
                <a:gd name="T7" fmla="*/ 271 h 271"/>
                <a:gd name="T8" fmla="*/ 220 w 220"/>
                <a:gd name="T9" fmla="*/ 36 h 271"/>
                <a:gd name="T10" fmla="*/ 116 w 220"/>
                <a:gd name="T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71">
                  <a:moveTo>
                    <a:pt x="116" y="0"/>
                  </a:moveTo>
                  <a:cubicBezTo>
                    <a:pt x="116" y="0"/>
                    <a:pt x="0" y="28"/>
                    <a:pt x="0" y="35"/>
                  </a:cubicBezTo>
                  <a:cubicBezTo>
                    <a:pt x="0" y="42"/>
                    <a:pt x="44" y="271"/>
                    <a:pt x="44" y="271"/>
                  </a:cubicBezTo>
                  <a:cubicBezTo>
                    <a:pt x="202" y="271"/>
                    <a:pt x="202" y="271"/>
                    <a:pt x="202" y="271"/>
                  </a:cubicBezTo>
                  <a:cubicBezTo>
                    <a:pt x="220" y="36"/>
                    <a:pt x="220" y="36"/>
                    <a:pt x="220" y="36"/>
                  </a:cubicBezTo>
                  <a:cubicBezTo>
                    <a:pt x="116" y="0"/>
                    <a:pt x="116" y="0"/>
                    <a:pt x="11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2" name="Freeform 184"/>
            <p:cNvSpPr>
              <a:spLocks/>
            </p:cNvSpPr>
            <p:nvPr/>
          </p:nvSpPr>
          <p:spPr bwMode="auto">
            <a:xfrm>
              <a:off x="3598863" y="3312319"/>
              <a:ext cx="234950" cy="560388"/>
            </a:xfrm>
            <a:custGeom>
              <a:avLst/>
              <a:gdLst>
                <a:gd name="T0" fmla="*/ 111 w 148"/>
                <a:gd name="T1" fmla="*/ 0 h 353"/>
                <a:gd name="T2" fmla="*/ 111 w 148"/>
                <a:gd name="T3" fmla="*/ 38 h 353"/>
                <a:gd name="T4" fmla="*/ 148 w 148"/>
                <a:gd name="T5" fmla="*/ 353 h 353"/>
                <a:gd name="T6" fmla="*/ 84 w 148"/>
                <a:gd name="T7" fmla="*/ 353 h 353"/>
                <a:gd name="T8" fmla="*/ 15 w 148"/>
                <a:gd name="T9" fmla="*/ 213 h 353"/>
                <a:gd name="T10" fmla="*/ 81 w 148"/>
                <a:gd name="T11" fmla="*/ 168 h 353"/>
                <a:gd name="T12" fmla="*/ 0 w 148"/>
                <a:gd name="T13" fmla="*/ 131 h 353"/>
                <a:gd name="T14" fmla="*/ 75 w 148"/>
                <a:gd name="T15" fmla="*/ 16 h 353"/>
                <a:gd name="T16" fmla="*/ 111 w 148"/>
                <a:gd name="T17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53">
                  <a:moveTo>
                    <a:pt x="111" y="0"/>
                  </a:moveTo>
                  <a:lnTo>
                    <a:pt x="111" y="38"/>
                  </a:lnTo>
                  <a:lnTo>
                    <a:pt x="148" y="353"/>
                  </a:lnTo>
                  <a:lnTo>
                    <a:pt x="84" y="353"/>
                  </a:lnTo>
                  <a:lnTo>
                    <a:pt x="15" y="213"/>
                  </a:lnTo>
                  <a:lnTo>
                    <a:pt x="81" y="168"/>
                  </a:lnTo>
                  <a:lnTo>
                    <a:pt x="0" y="131"/>
                  </a:lnTo>
                  <a:lnTo>
                    <a:pt x="75" y="1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3" name="Freeform 185"/>
            <p:cNvSpPr>
              <a:spLocks/>
            </p:cNvSpPr>
            <p:nvPr/>
          </p:nvSpPr>
          <p:spPr bwMode="auto">
            <a:xfrm>
              <a:off x="3984625" y="3312319"/>
              <a:ext cx="233363" cy="560388"/>
            </a:xfrm>
            <a:custGeom>
              <a:avLst/>
              <a:gdLst>
                <a:gd name="T0" fmla="*/ 36 w 147"/>
                <a:gd name="T1" fmla="*/ 0 h 353"/>
                <a:gd name="T2" fmla="*/ 36 w 147"/>
                <a:gd name="T3" fmla="*/ 38 h 353"/>
                <a:gd name="T4" fmla="*/ 0 w 147"/>
                <a:gd name="T5" fmla="*/ 353 h 353"/>
                <a:gd name="T6" fmla="*/ 63 w 147"/>
                <a:gd name="T7" fmla="*/ 353 h 353"/>
                <a:gd name="T8" fmla="*/ 131 w 147"/>
                <a:gd name="T9" fmla="*/ 213 h 353"/>
                <a:gd name="T10" fmla="*/ 66 w 147"/>
                <a:gd name="T11" fmla="*/ 168 h 353"/>
                <a:gd name="T12" fmla="*/ 147 w 147"/>
                <a:gd name="T13" fmla="*/ 131 h 353"/>
                <a:gd name="T14" fmla="*/ 81 w 147"/>
                <a:gd name="T15" fmla="*/ 19 h 353"/>
                <a:gd name="T16" fmla="*/ 36 w 147"/>
                <a:gd name="T17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53">
                  <a:moveTo>
                    <a:pt x="36" y="0"/>
                  </a:moveTo>
                  <a:lnTo>
                    <a:pt x="36" y="38"/>
                  </a:lnTo>
                  <a:lnTo>
                    <a:pt x="0" y="353"/>
                  </a:lnTo>
                  <a:lnTo>
                    <a:pt x="63" y="353"/>
                  </a:lnTo>
                  <a:lnTo>
                    <a:pt x="131" y="213"/>
                  </a:lnTo>
                  <a:lnTo>
                    <a:pt x="66" y="168"/>
                  </a:lnTo>
                  <a:lnTo>
                    <a:pt x="147" y="131"/>
                  </a:lnTo>
                  <a:lnTo>
                    <a:pt x="81" y="19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4" name="Freeform 186"/>
            <p:cNvSpPr>
              <a:spLocks/>
            </p:cNvSpPr>
            <p:nvPr/>
          </p:nvSpPr>
          <p:spPr bwMode="auto">
            <a:xfrm>
              <a:off x="3851275" y="3437732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0 w 72"/>
                <a:gd name="T3" fmla="*/ 70 h 70"/>
                <a:gd name="T4" fmla="*/ 51 w 72"/>
                <a:gd name="T5" fmla="*/ 70 h 70"/>
                <a:gd name="T6" fmla="*/ 72 w 72"/>
                <a:gd name="T7" fmla="*/ 39 h 70"/>
                <a:gd name="T8" fmla="*/ 36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0" y="70"/>
                    <a:pt x="20" y="70"/>
                    <a:pt x="20" y="70"/>
                  </a:cubicBezTo>
                  <a:cubicBezTo>
                    <a:pt x="30" y="70"/>
                    <a:pt x="41" y="70"/>
                    <a:pt x="51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5" name="Freeform 187"/>
            <p:cNvSpPr>
              <a:spLocks/>
            </p:cNvSpPr>
            <p:nvPr/>
          </p:nvSpPr>
          <p:spPr bwMode="auto">
            <a:xfrm>
              <a:off x="3836988" y="3550444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1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1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6" name="Freeform 188"/>
            <p:cNvSpPr>
              <a:spLocks/>
            </p:cNvSpPr>
            <p:nvPr/>
          </p:nvSpPr>
          <p:spPr bwMode="auto">
            <a:xfrm>
              <a:off x="3836988" y="3550444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1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1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7" name="Freeform 189"/>
            <p:cNvSpPr>
              <a:spLocks/>
            </p:cNvSpPr>
            <p:nvPr/>
          </p:nvSpPr>
          <p:spPr bwMode="auto">
            <a:xfrm>
              <a:off x="3762375" y="3271044"/>
              <a:ext cx="146050" cy="282575"/>
            </a:xfrm>
            <a:custGeom>
              <a:avLst/>
              <a:gdLst>
                <a:gd name="T0" fmla="*/ 8 w 92"/>
                <a:gd name="T1" fmla="*/ 0 h 178"/>
                <a:gd name="T2" fmla="*/ 0 w 92"/>
                <a:gd name="T3" fmla="*/ 29 h 178"/>
                <a:gd name="T4" fmla="*/ 21 w 92"/>
                <a:gd name="T5" fmla="*/ 178 h 178"/>
                <a:gd name="T6" fmla="*/ 92 w 92"/>
                <a:gd name="T7" fmla="*/ 105 h 178"/>
                <a:gd name="T8" fmla="*/ 8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8" name="Freeform 190"/>
            <p:cNvSpPr>
              <a:spLocks/>
            </p:cNvSpPr>
            <p:nvPr/>
          </p:nvSpPr>
          <p:spPr bwMode="auto">
            <a:xfrm>
              <a:off x="3762375" y="3271044"/>
              <a:ext cx="146050" cy="282575"/>
            </a:xfrm>
            <a:custGeom>
              <a:avLst/>
              <a:gdLst>
                <a:gd name="T0" fmla="*/ 8 w 92"/>
                <a:gd name="T1" fmla="*/ 0 h 178"/>
                <a:gd name="T2" fmla="*/ 0 w 92"/>
                <a:gd name="T3" fmla="*/ 29 h 178"/>
                <a:gd name="T4" fmla="*/ 21 w 92"/>
                <a:gd name="T5" fmla="*/ 178 h 178"/>
                <a:gd name="T6" fmla="*/ 92 w 92"/>
                <a:gd name="T7" fmla="*/ 105 h 178"/>
                <a:gd name="T8" fmla="*/ 8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9" name="Freeform 191"/>
            <p:cNvSpPr>
              <a:spLocks/>
            </p:cNvSpPr>
            <p:nvPr/>
          </p:nvSpPr>
          <p:spPr bwMode="auto">
            <a:xfrm>
              <a:off x="3775075" y="3215482"/>
              <a:ext cx="266700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4 w 167"/>
                <a:gd name="T5" fmla="*/ 58 h 58"/>
                <a:gd name="T6" fmla="*/ 86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4" y="58"/>
                  </a:cubicBezTo>
                  <a:cubicBezTo>
                    <a:pt x="84" y="58"/>
                    <a:pt x="85" y="58"/>
                    <a:pt x="86" y="58"/>
                  </a:cubicBezTo>
                  <a:cubicBezTo>
                    <a:pt x="126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AF9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0" name="Freeform 192"/>
            <p:cNvSpPr>
              <a:spLocks/>
            </p:cNvSpPr>
            <p:nvPr/>
          </p:nvSpPr>
          <p:spPr bwMode="auto">
            <a:xfrm>
              <a:off x="3582988" y="2442369"/>
              <a:ext cx="685800" cy="682625"/>
            </a:xfrm>
            <a:custGeom>
              <a:avLst/>
              <a:gdLst>
                <a:gd name="T0" fmla="*/ 335 w 427"/>
                <a:gd name="T1" fmla="*/ 61 h 425"/>
                <a:gd name="T2" fmla="*/ 403 w 427"/>
                <a:gd name="T3" fmla="*/ 129 h 425"/>
                <a:gd name="T4" fmla="*/ 207 w 427"/>
                <a:gd name="T5" fmla="*/ 424 h 425"/>
                <a:gd name="T6" fmla="*/ 33 w 427"/>
                <a:gd name="T7" fmla="*/ 332 h 425"/>
                <a:gd name="T8" fmla="*/ 50 w 427"/>
                <a:gd name="T9" fmla="*/ 82 h 425"/>
                <a:gd name="T10" fmla="*/ 335 w 427"/>
                <a:gd name="T11" fmla="*/ 61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425">
                  <a:moveTo>
                    <a:pt x="335" y="61"/>
                  </a:moveTo>
                  <a:cubicBezTo>
                    <a:pt x="373" y="67"/>
                    <a:pt x="394" y="93"/>
                    <a:pt x="403" y="129"/>
                  </a:cubicBezTo>
                  <a:cubicBezTo>
                    <a:pt x="427" y="221"/>
                    <a:pt x="377" y="422"/>
                    <a:pt x="207" y="424"/>
                  </a:cubicBezTo>
                  <a:cubicBezTo>
                    <a:pt x="119" y="425"/>
                    <a:pt x="56" y="403"/>
                    <a:pt x="33" y="332"/>
                  </a:cubicBezTo>
                  <a:cubicBezTo>
                    <a:pt x="10" y="261"/>
                    <a:pt x="0" y="146"/>
                    <a:pt x="50" y="82"/>
                  </a:cubicBezTo>
                  <a:cubicBezTo>
                    <a:pt x="113" y="1"/>
                    <a:pt x="246" y="0"/>
                    <a:pt x="335" y="61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1" name="Freeform 193"/>
            <p:cNvSpPr>
              <a:spLocks/>
            </p:cNvSpPr>
            <p:nvPr/>
          </p:nvSpPr>
          <p:spPr bwMode="auto">
            <a:xfrm>
              <a:off x="3497263" y="2518569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9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2" name="Freeform 194"/>
            <p:cNvSpPr>
              <a:spLocks/>
            </p:cNvSpPr>
            <p:nvPr/>
          </p:nvSpPr>
          <p:spPr bwMode="auto">
            <a:xfrm>
              <a:off x="3560763" y="2497932"/>
              <a:ext cx="692150" cy="449263"/>
            </a:xfrm>
            <a:custGeom>
              <a:avLst/>
              <a:gdLst>
                <a:gd name="T0" fmla="*/ 93 w 431"/>
                <a:gd name="T1" fmla="*/ 123 h 280"/>
                <a:gd name="T2" fmla="*/ 215 w 431"/>
                <a:gd name="T3" fmla="*/ 127 h 280"/>
                <a:gd name="T4" fmla="*/ 392 w 431"/>
                <a:gd name="T5" fmla="*/ 247 h 280"/>
                <a:gd name="T6" fmla="*/ 223 w 431"/>
                <a:gd name="T7" fmla="*/ 7 h 280"/>
                <a:gd name="T8" fmla="*/ 44 w 431"/>
                <a:gd name="T9" fmla="*/ 280 h 280"/>
                <a:gd name="T10" fmla="*/ 93 w 431"/>
                <a:gd name="T11" fmla="*/ 12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280">
                  <a:moveTo>
                    <a:pt x="93" y="123"/>
                  </a:moveTo>
                  <a:cubicBezTo>
                    <a:pt x="138" y="151"/>
                    <a:pt x="174" y="109"/>
                    <a:pt x="215" y="127"/>
                  </a:cubicBezTo>
                  <a:cubicBezTo>
                    <a:pt x="256" y="145"/>
                    <a:pt x="368" y="59"/>
                    <a:pt x="392" y="247"/>
                  </a:cubicBezTo>
                  <a:cubicBezTo>
                    <a:pt x="431" y="111"/>
                    <a:pt x="372" y="14"/>
                    <a:pt x="223" y="7"/>
                  </a:cubicBezTo>
                  <a:cubicBezTo>
                    <a:pt x="64" y="0"/>
                    <a:pt x="0" y="145"/>
                    <a:pt x="44" y="280"/>
                  </a:cubicBezTo>
                  <a:cubicBezTo>
                    <a:pt x="41" y="207"/>
                    <a:pt x="59" y="159"/>
                    <a:pt x="93" y="123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3" name="Freeform 195"/>
            <p:cNvSpPr>
              <a:spLocks/>
            </p:cNvSpPr>
            <p:nvPr/>
          </p:nvSpPr>
          <p:spPr bwMode="auto">
            <a:xfrm>
              <a:off x="3703638" y="2658269"/>
              <a:ext cx="261938" cy="63500"/>
            </a:xfrm>
            <a:custGeom>
              <a:avLst/>
              <a:gdLst>
                <a:gd name="T0" fmla="*/ 0 w 163"/>
                <a:gd name="T1" fmla="*/ 11 h 40"/>
                <a:gd name="T2" fmla="*/ 58 w 163"/>
                <a:gd name="T3" fmla="*/ 39 h 40"/>
                <a:gd name="T4" fmla="*/ 104 w 163"/>
                <a:gd name="T5" fmla="*/ 33 h 40"/>
                <a:gd name="T6" fmla="*/ 162 w 163"/>
                <a:gd name="T7" fmla="*/ 9 h 40"/>
                <a:gd name="T8" fmla="*/ 161 w 163"/>
                <a:gd name="T9" fmla="*/ 4 h 40"/>
                <a:gd name="T10" fmla="*/ 73 w 163"/>
                <a:gd name="T11" fmla="*/ 26 h 40"/>
                <a:gd name="T12" fmla="*/ 3 w 163"/>
                <a:gd name="T13" fmla="*/ 10 h 40"/>
                <a:gd name="T14" fmla="*/ 0 w 163"/>
                <a:gd name="T15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0">
                  <a:moveTo>
                    <a:pt x="0" y="11"/>
                  </a:moveTo>
                  <a:cubicBezTo>
                    <a:pt x="1" y="35"/>
                    <a:pt x="41" y="38"/>
                    <a:pt x="58" y="39"/>
                  </a:cubicBezTo>
                  <a:cubicBezTo>
                    <a:pt x="74" y="40"/>
                    <a:pt x="89" y="38"/>
                    <a:pt x="104" y="33"/>
                  </a:cubicBezTo>
                  <a:cubicBezTo>
                    <a:pt x="123" y="28"/>
                    <a:pt x="147" y="21"/>
                    <a:pt x="162" y="9"/>
                  </a:cubicBezTo>
                  <a:cubicBezTo>
                    <a:pt x="163" y="7"/>
                    <a:pt x="163" y="5"/>
                    <a:pt x="161" y="4"/>
                  </a:cubicBezTo>
                  <a:cubicBezTo>
                    <a:pt x="132" y="0"/>
                    <a:pt x="102" y="23"/>
                    <a:pt x="73" y="26"/>
                  </a:cubicBezTo>
                  <a:cubicBezTo>
                    <a:pt x="50" y="28"/>
                    <a:pt x="20" y="25"/>
                    <a:pt x="3" y="10"/>
                  </a:cubicBezTo>
                  <a:cubicBezTo>
                    <a:pt x="1" y="9"/>
                    <a:pt x="0" y="9"/>
                    <a:pt x="0" y="11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4" name="Freeform 196"/>
            <p:cNvSpPr>
              <a:spLocks noEditPoints="1"/>
            </p:cNvSpPr>
            <p:nvPr/>
          </p:nvSpPr>
          <p:spPr bwMode="auto">
            <a:xfrm>
              <a:off x="3659188" y="2859882"/>
              <a:ext cx="504825" cy="185738"/>
            </a:xfrm>
            <a:custGeom>
              <a:avLst/>
              <a:gdLst>
                <a:gd name="T0" fmla="*/ 235 w 315"/>
                <a:gd name="T1" fmla="*/ 114 h 115"/>
                <a:gd name="T2" fmla="*/ 240 w 315"/>
                <a:gd name="T3" fmla="*/ 114 h 115"/>
                <a:gd name="T4" fmla="*/ 296 w 315"/>
                <a:gd name="T5" fmla="*/ 68 h 115"/>
                <a:gd name="T6" fmla="*/ 308 w 315"/>
                <a:gd name="T7" fmla="*/ 30 h 115"/>
                <a:gd name="T8" fmla="*/ 314 w 315"/>
                <a:gd name="T9" fmla="*/ 16 h 115"/>
                <a:gd name="T10" fmla="*/ 306 w 315"/>
                <a:gd name="T11" fmla="*/ 6 h 115"/>
                <a:gd name="T12" fmla="*/ 237 w 315"/>
                <a:gd name="T13" fmla="*/ 2 h 115"/>
                <a:gd name="T14" fmla="*/ 237 w 315"/>
                <a:gd name="T15" fmla="*/ 9 h 115"/>
                <a:gd name="T16" fmla="*/ 284 w 315"/>
                <a:gd name="T17" fmla="*/ 14 h 115"/>
                <a:gd name="T18" fmla="*/ 282 w 315"/>
                <a:gd name="T19" fmla="*/ 85 h 115"/>
                <a:gd name="T20" fmla="*/ 235 w 315"/>
                <a:gd name="T21" fmla="*/ 107 h 115"/>
                <a:gd name="T22" fmla="*/ 235 w 315"/>
                <a:gd name="T23" fmla="*/ 114 h 115"/>
                <a:gd name="T24" fmla="*/ 157 w 315"/>
                <a:gd name="T25" fmla="*/ 15 h 115"/>
                <a:gd name="T26" fmla="*/ 83 w 315"/>
                <a:gd name="T27" fmla="*/ 2 h 115"/>
                <a:gd name="T28" fmla="*/ 78 w 315"/>
                <a:gd name="T29" fmla="*/ 2 h 115"/>
                <a:gd name="T30" fmla="*/ 77 w 315"/>
                <a:gd name="T31" fmla="*/ 9 h 115"/>
                <a:gd name="T32" fmla="*/ 129 w 315"/>
                <a:gd name="T33" fmla="*/ 27 h 115"/>
                <a:gd name="T34" fmla="*/ 99 w 315"/>
                <a:gd name="T35" fmla="*/ 103 h 115"/>
                <a:gd name="T36" fmla="*/ 76 w 315"/>
                <a:gd name="T37" fmla="*/ 108 h 115"/>
                <a:gd name="T38" fmla="*/ 75 w 315"/>
                <a:gd name="T39" fmla="*/ 114 h 115"/>
                <a:gd name="T40" fmla="*/ 129 w 315"/>
                <a:gd name="T41" fmla="*/ 80 h 115"/>
                <a:gd name="T42" fmla="*/ 157 w 315"/>
                <a:gd name="T43" fmla="*/ 41 h 115"/>
                <a:gd name="T44" fmla="*/ 182 w 315"/>
                <a:gd name="T45" fmla="*/ 79 h 115"/>
                <a:gd name="T46" fmla="*/ 235 w 315"/>
                <a:gd name="T47" fmla="*/ 114 h 115"/>
                <a:gd name="T48" fmla="*/ 235 w 315"/>
                <a:gd name="T49" fmla="*/ 107 h 115"/>
                <a:gd name="T50" fmla="*/ 211 w 315"/>
                <a:gd name="T51" fmla="*/ 102 h 115"/>
                <a:gd name="T52" fmla="*/ 185 w 315"/>
                <a:gd name="T53" fmla="*/ 26 h 115"/>
                <a:gd name="T54" fmla="*/ 237 w 315"/>
                <a:gd name="T55" fmla="*/ 9 h 115"/>
                <a:gd name="T56" fmla="*/ 237 w 315"/>
                <a:gd name="T57" fmla="*/ 2 h 115"/>
                <a:gd name="T58" fmla="*/ 232 w 315"/>
                <a:gd name="T59" fmla="*/ 2 h 115"/>
                <a:gd name="T60" fmla="*/ 157 w 315"/>
                <a:gd name="T61" fmla="*/ 15 h 115"/>
                <a:gd name="T62" fmla="*/ 78 w 315"/>
                <a:gd name="T63" fmla="*/ 2 h 115"/>
                <a:gd name="T64" fmla="*/ 10 w 315"/>
                <a:gd name="T65" fmla="*/ 6 h 115"/>
                <a:gd name="T66" fmla="*/ 0 w 315"/>
                <a:gd name="T67" fmla="*/ 17 h 115"/>
                <a:gd name="T68" fmla="*/ 5 w 315"/>
                <a:gd name="T69" fmla="*/ 31 h 115"/>
                <a:gd name="T70" fmla="*/ 15 w 315"/>
                <a:gd name="T71" fmla="*/ 68 h 115"/>
                <a:gd name="T72" fmla="*/ 69 w 315"/>
                <a:gd name="T73" fmla="*/ 114 h 115"/>
                <a:gd name="T74" fmla="*/ 75 w 315"/>
                <a:gd name="T75" fmla="*/ 114 h 115"/>
                <a:gd name="T76" fmla="*/ 76 w 315"/>
                <a:gd name="T77" fmla="*/ 108 h 115"/>
                <a:gd name="T78" fmla="*/ 28 w 315"/>
                <a:gd name="T79" fmla="*/ 86 h 115"/>
                <a:gd name="T80" fmla="*/ 31 w 315"/>
                <a:gd name="T81" fmla="*/ 14 h 115"/>
                <a:gd name="T82" fmla="*/ 77 w 315"/>
                <a:gd name="T83" fmla="*/ 9 h 115"/>
                <a:gd name="T84" fmla="*/ 78 w 315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5" h="115">
                  <a:moveTo>
                    <a:pt x="235" y="114"/>
                  </a:moveTo>
                  <a:cubicBezTo>
                    <a:pt x="237" y="114"/>
                    <a:pt x="238" y="114"/>
                    <a:pt x="240" y="114"/>
                  </a:cubicBezTo>
                  <a:cubicBezTo>
                    <a:pt x="281" y="110"/>
                    <a:pt x="292" y="91"/>
                    <a:pt x="296" y="68"/>
                  </a:cubicBezTo>
                  <a:cubicBezTo>
                    <a:pt x="301" y="42"/>
                    <a:pt x="302" y="33"/>
                    <a:pt x="308" y="30"/>
                  </a:cubicBezTo>
                  <a:cubicBezTo>
                    <a:pt x="313" y="28"/>
                    <a:pt x="315" y="23"/>
                    <a:pt x="314" y="16"/>
                  </a:cubicBezTo>
                  <a:cubicBezTo>
                    <a:pt x="314" y="9"/>
                    <a:pt x="314" y="8"/>
                    <a:pt x="306" y="6"/>
                  </a:cubicBezTo>
                  <a:cubicBezTo>
                    <a:pt x="299" y="3"/>
                    <a:pt x="264" y="0"/>
                    <a:pt x="237" y="2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58" y="8"/>
                    <a:pt x="278" y="10"/>
                    <a:pt x="284" y="14"/>
                  </a:cubicBezTo>
                  <a:cubicBezTo>
                    <a:pt x="298" y="23"/>
                    <a:pt x="294" y="64"/>
                    <a:pt x="282" y="85"/>
                  </a:cubicBezTo>
                  <a:cubicBezTo>
                    <a:pt x="275" y="100"/>
                    <a:pt x="254" y="107"/>
                    <a:pt x="235" y="107"/>
                  </a:cubicBezTo>
                  <a:lnTo>
                    <a:pt x="235" y="114"/>
                  </a:lnTo>
                  <a:close/>
                  <a:moveTo>
                    <a:pt x="157" y="15"/>
                  </a:moveTo>
                  <a:cubicBezTo>
                    <a:pt x="148" y="16"/>
                    <a:pt x="110" y="5"/>
                    <a:pt x="83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99" y="10"/>
                    <a:pt x="122" y="15"/>
                    <a:pt x="129" y="27"/>
                  </a:cubicBezTo>
                  <a:cubicBezTo>
                    <a:pt x="142" y="46"/>
                    <a:pt x="119" y="92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112" y="114"/>
                    <a:pt x="125" y="88"/>
                    <a:pt x="129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7" y="41"/>
                    <a:pt x="175" y="63"/>
                    <a:pt x="182" y="79"/>
                  </a:cubicBezTo>
                  <a:cubicBezTo>
                    <a:pt x="186" y="88"/>
                    <a:pt x="198" y="115"/>
                    <a:pt x="235" y="114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26" y="107"/>
                    <a:pt x="217" y="106"/>
                    <a:pt x="211" y="102"/>
                  </a:cubicBezTo>
                  <a:cubicBezTo>
                    <a:pt x="191" y="92"/>
                    <a:pt x="171" y="46"/>
                    <a:pt x="185" y="26"/>
                  </a:cubicBezTo>
                  <a:cubicBezTo>
                    <a:pt x="193" y="15"/>
                    <a:pt x="215" y="10"/>
                    <a:pt x="237" y="9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5" y="2"/>
                    <a:pt x="234" y="2"/>
                    <a:pt x="232" y="2"/>
                  </a:cubicBezTo>
                  <a:cubicBezTo>
                    <a:pt x="208" y="4"/>
                    <a:pt x="179" y="15"/>
                    <a:pt x="157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10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1" y="29"/>
                    <a:pt x="5" y="31"/>
                  </a:cubicBezTo>
                  <a:cubicBezTo>
                    <a:pt x="12" y="33"/>
                    <a:pt x="12" y="42"/>
                    <a:pt x="15" y="68"/>
                  </a:cubicBezTo>
                  <a:cubicBezTo>
                    <a:pt x="19" y="92"/>
                    <a:pt x="28" y="111"/>
                    <a:pt x="69" y="114"/>
                  </a:cubicBezTo>
                  <a:cubicBezTo>
                    <a:pt x="71" y="114"/>
                    <a:pt x="73" y="114"/>
                    <a:pt x="75" y="114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7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5" name="Freeform 197"/>
            <p:cNvSpPr>
              <a:spLocks/>
            </p:cNvSpPr>
            <p:nvPr/>
          </p:nvSpPr>
          <p:spPr bwMode="auto">
            <a:xfrm>
              <a:off x="3908425" y="3271044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9 h 179"/>
                <a:gd name="T4" fmla="*/ 71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9"/>
                  </a:lnTo>
                  <a:lnTo>
                    <a:pt x="71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6" name="Freeform 198"/>
            <p:cNvSpPr>
              <a:spLocks/>
            </p:cNvSpPr>
            <p:nvPr/>
          </p:nvSpPr>
          <p:spPr bwMode="auto">
            <a:xfrm>
              <a:off x="3908425" y="3271044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9 h 179"/>
                <a:gd name="T4" fmla="*/ 71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9"/>
                  </a:lnTo>
                  <a:lnTo>
                    <a:pt x="71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7" name="Freeform 199"/>
            <p:cNvSpPr>
              <a:spLocks/>
            </p:cNvSpPr>
            <p:nvPr/>
          </p:nvSpPr>
          <p:spPr bwMode="auto">
            <a:xfrm>
              <a:off x="3775075" y="3266282"/>
              <a:ext cx="266700" cy="171450"/>
            </a:xfrm>
            <a:custGeom>
              <a:avLst/>
              <a:gdLst>
                <a:gd name="T0" fmla="*/ 168 w 168"/>
                <a:gd name="T1" fmla="*/ 0 h 108"/>
                <a:gd name="T2" fmla="*/ 84 w 168"/>
                <a:gd name="T3" fmla="*/ 105 h 108"/>
                <a:gd name="T4" fmla="*/ 0 w 168"/>
                <a:gd name="T5" fmla="*/ 0 h 108"/>
                <a:gd name="T6" fmla="*/ 0 w 168"/>
                <a:gd name="T7" fmla="*/ 3 h 108"/>
                <a:gd name="T8" fmla="*/ 84 w 168"/>
                <a:gd name="T9" fmla="*/ 108 h 108"/>
                <a:gd name="T10" fmla="*/ 168 w 168"/>
                <a:gd name="T11" fmla="*/ 3 h 108"/>
                <a:gd name="T12" fmla="*/ 168 w 168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108">
                  <a:moveTo>
                    <a:pt x="168" y="0"/>
                  </a:moveTo>
                  <a:lnTo>
                    <a:pt x="84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4" y="108"/>
                  </a:lnTo>
                  <a:lnTo>
                    <a:pt x="168" y="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F2D0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8" name="Freeform 200"/>
            <p:cNvSpPr>
              <a:spLocks/>
            </p:cNvSpPr>
            <p:nvPr/>
          </p:nvSpPr>
          <p:spPr bwMode="auto">
            <a:xfrm>
              <a:off x="3775075" y="3266282"/>
              <a:ext cx="266700" cy="171450"/>
            </a:xfrm>
            <a:custGeom>
              <a:avLst/>
              <a:gdLst>
                <a:gd name="T0" fmla="*/ 168 w 168"/>
                <a:gd name="T1" fmla="*/ 0 h 108"/>
                <a:gd name="T2" fmla="*/ 84 w 168"/>
                <a:gd name="T3" fmla="*/ 105 h 108"/>
                <a:gd name="T4" fmla="*/ 0 w 168"/>
                <a:gd name="T5" fmla="*/ 0 h 108"/>
                <a:gd name="T6" fmla="*/ 0 w 168"/>
                <a:gd name="T7" fmla="*/ 3 h 108"/>
                <a:gd name="T8" fmla="*/ 84 w 168"/>
                <a:gd name="T9" fmla="*/ 108 h 108"/>
                <a:gd name="T10" fmla="*/ 168 w 168"/>
                <a:gd name="T11" fmla="*/ 3 h 108"/>
                <a:gd name="T12" fmla="*/ 168 w 168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108">
                  <a:moveTo>
                    <a:pt x="168" y="0"/>
                  </a:moveTo>
                  <a:lnTo>
                    <a:pt x="84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4" y="108"/>
                  </a:lnTo>
                  <a:lnTo>
                    <a:pt x="168" y="3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9" name="Freeform 201"/>
            <p:cNvSpPr>
              <a:spLocks/>
            </p:cNvSpPr>
            <p:nvPr/>
          </p:nvSpPr>
          <p:spPr bwMode="auto">
            <a:xfrm>
              <a:off x="3933825" y="355044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0" name="Freeform 202"/>
            <p:cNvSpPr>
              <a:spLocks/>
            </p:cNvSpPr>
            <p:nvPr/>
          </p:nvSpPr>
          <p:spPr bwMode="auto">
            <a:xfrm>
              <a:off x="3933825" y="355044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1" name="Freeform 203"/>
            <p:cNvSpPr>
              <a:spLocks/>
            </p:cNvSpPr>
            <p:nvPr/>
          </p:nvSpPr>
          <p:spPr bwMode="auto">
            <a:xfrm>
              <a:off x="3883025" y="3550444"/>
              <a:ext cx="52388" cy="1588"/>
            </a:xfrm>
            <a:custGeom>
              <a:avLst/>
              <a:gdLst>
                <a:gd name="T0" fmla="*/ 32 w 33"/>
                <a:gd name="T1" fmla="*/ 0 h 1"/>
                <a:gd name="T2" fmla="*/ 0 w 33"/>
                <a:gd name="T3" fmla="*/ 0 h 1"/>
                <a:gd name="T4" fmla="*/ 0 w 33"/>
                <a:gd name="T5" fmla="*/ 1 h 1"/>
                <a:gd name="T6" fmla="*/ 33 w 33"/>
                <a:gd name="T7" fmla="*/ 1 h 1"/>
                <a:gd name="T8" fmla="*/ 32 w 3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">
                  <a:moveTo>
                    <a:pt x="32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3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B5323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2" name="Freeform 204"/>
            <p:cNvSpPr>
              <a:spLocks/>
            </p:cNvSpPr>
            <p:nvPr/>
          </p:nvSpPr>
          <p:spPr bwMode="auto">
            <a:xfrm>
              <a:off x="3883025" y="3550444"/>
              <a:ext cx="52388" cy="1588"/>
            </a:xfrm>
            <a:custGeom>
              <a:avLst/>
              <a:gdLst>
                <a:gd name="T0" fmla="*/ 32 w 33"/>
                <a:gd name="T1" fmla="*/ 0 h 1"/>
                <a:gd name="T2" fmla="*/ 0 w 33"/>
                <a:gd name="T3" fmla="*/ 0 h 1"/>
                <a:gd name="T4" fmla="*/ 0 w 33"/>
                <a:gd name="T5" fmla="*/ 1 h 1"/>
                <a:gd name="T6" fmla="*/ 33 w 33"/>
                <a:gd name="T7" fmla="*/ 1 h 1"/>
                <a:gd name="T8" fmla="*/ 32 w 3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">
                  <a:moveTo>
                    <a:pt x="32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3" y="1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3" name="Freeform 206"/>
            <p:cNvSpPr>
              <a:spLocks/>
            </p:cNvSpPr>
            <p:nvPr/>
          </p:nvSpPr>
          <p:spPr bwMode="auto">
            <a:xfrm>
              <a:off x="3971925" y="3472656"/>
              <a:ext cx="1246188" cy="565150"/>
            </a:xfrm>
            <a:custGeom>
              <a:avLst/>
              <a:gdLst>
                <a:gd name="T0" fmla="*/ 310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09 w 777"/>
                <a:gd name="T11" fmla="*/ 133 h 352"/>
                <a:gd name="T12" fmla="*/ 468 w 777"/>
                <a:gd name="T13" fmla="*/ 1 h 352"/>
                <a:gd name="T14" fmla="*/ 310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0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09" y="133"/>
                  </a:cubicBezTo>
                  <a:cubicBezTo>
                    <a:pt x="689" y="115"/>
                    <a:pt x="639" y="76"/>
                    <a:pt x="468" y="1"/>
                  </a:cubicBezTo>
                  <a:cubicBezTo>
                    <a:pt x="310" y="0"/>
                    <a:pt x="310" y="0"/>
                    <a:pt x="31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4" name="Freeform 207"/>
            <p:cNvSpPr>
              <a:spLocks/>
            </p:cNvSpPr>
            <p:nvPr/>
          </p:nvSpPr>
          <p:spPr bwMode="auto">
            <a:xfrm>
              <a:off x="3971925" y="3472656"/>
              <a:ext cx="1246188" cy="565150"/>
            </a:xfrm>
            <a:custGeom>
              <a:avLst/>
              <a:gdLst>
                <a:gd name="T0" fmla="*/ 310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09 w 777"/>
                <a:gd name="T11" fmla="*/ 133 h 352"/>
                <a:gd name="T12" fmla="*/ 468 w 777"/>
                <a:gd name="T13" fmla="*/ 1 h 352"/>
                <a:gd name="T14" fmla="*/ 310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0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09" y="133"/>
                  </a:cubicBezTo>
                  <a:cubicBezTo>
                    <a:pt x="689" y="115"/>
                    <a:pt x="639" y="76"/>
                    <a:pt x="468" y="1"/>
                  </a:cubicBezTo>
                  <a:cubicBezTo>
                    <a:pt x="310" y="0"/>
                    <a:pt x="310" y="0"/>
                    <a:pt x="31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5" name="Freeform 208"/>
            <p:cNvSpPr>
              <a:spLocks/>
            </p:cNvSpPr>
            <p:nvPr/>
          </p:nvSpPr>
          <p:spPr bwMode="auto">
            <a:xfrm>
              <a:off x="4460875" y="3066256"/>
              <a:ext cx="268288" cy="560388"/>
            </a:xfrm>
            <a:custGeom>
              <a:avLst/>
              <a:gdLst>
                <a:gd name="T0" fmla="*/ 0 w 167"/>
                <a:gd name="T1" fmla="*/ 103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3 h 349"/>
                <a:gd name="T12" fmla="*/ 0 w 167"/>
                <a:gd name="T13" fmla="*/ 103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3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3"/>
                    <a:pt x="167" y="103"/>
                    <a:pt x="167" y="103"/>
                  </a:cubicBezTo>
                  <a:cubicBezTo>
                    <a:pt x="167" y="0"/>
                    <a:pt x="0" y="0"/>
                    <a:pt x="0" y="103"/>
                  </a:cubicBezTo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6" name="Freeform 209"/>
            <p:cNvSpPr>
              <a:spLocks/>
            </p:cNvSpPr>
            <p:nvPr/>
          </p:nvSpPr>
          <p:spPr bwMode="auto">
            <a:xfrm>
              <a:off x="4283075" y="3031331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2 w 70"/>
                <a:gd name="T3" fmla="*/ 42 h 102"/>
                <a:gd name="T4" fmla="*/ 51 w 70"/>
                <a:gd name="T5" fmla="*/ 97 h 102"/>
                <a:gd name="T6" fmla="*/ 9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5" y="0"/>
                    <a:pt x="54" y="17"/>
                    <a:pt x="62" y="42"/>
                  </a:cubicBezTo>
                  <a:cubicBezTo>
                    <a:pt x="70" y="68"/>
                    <a:pt x="65" y="92"/>
                    <a:pt x="51" y="97"/>
                  </a:cubicBezTo>
                  <a:cubicBezTo>
                    <a:pt x="36" y="102"/>
                    <a:pt x="17" y="85"/>
                    <a:pt x="9" y="60"/>
                  </a:cubicBezTo>
                  <a:cubicBezTo>
                    <a:pt x="0" y="34"/>
                    <a:pt x="6" y="10"/>
                    <a:pt x="20" y="5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7" name="Freeform 210"/>
            <p:cNvSpPr>
              <a:spLocks/>
            </p:cNvSpPr>
            <p:nvPr/>
          </p:nvSpPr>
          <p:spPr bwMode="auto">
            <a:xfrm>
              <a:off x="4791075" y="3031331"/>
              <a:ext cx="112713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8"/>
                    <a:pt x="5" y="92"/>
                    <a:pt x="20" y="97"/>
                  </a:cubicBezTo>
                  <a:cubicBezTo>
                    <a:pt x="35" y="102"/>
                    <a:pt x="53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8" name="Freeform 211"/>
            <p:cNvSpPr>
              <a:spLocks/>
            </p:cNvSpPr>
            <p:nvPr/>
          </p:nvSpPr>
          <p:spPr bwMode="auto">
            <a:xfrm>
              <a:off x="4408488" y="3602831"/>
              <a:ext cx="354013" cy="434975"/>
            </a:xfrm>
            <a:custGeom>
              <a:avLst/>
              <a:gdLst>
                <a:gd name="T0" fmla="*/ 117 w 221"/>
                <a:gd name="T1" fmla="*/ 0 h 271"/>
                <a:gd name="T2" fmla="*/ 0 w 221"/>
                <a:gd name="T3" fmla="*/ 35 h 271"/>
                <a:gd name="T4" fmla="*/ 45 w 221"/>
                <a:gd name="T5" fmla="*/ 271 h 271"/>
                <a:gd name="T6" fmla="*/ 202 w 221"/>
                <a:gd name="T7" fmla="*/ 271 h 271"/>
                <a:gd name="T8" fmla="*/ 221 w 221"/>
                <a:gd name="T9" fmla="*/ 36 h 271"/>
                <a:gd name="T10" fmla="*/ 117 w 221"/>
                <a:gd name="T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271">
                  <a:moveTo>
                    <a:pt x="117" y="0"/>
                  </a:moveTo>
                  <a:cubicBezTo>
                    <a:pt x="117" y="0"/>
                    <a:pt x="0" y="28"/>
                    <a:pt x="0" y="35"/>
                  </a:cubicBezTo>
                  <a:cubicBezTo>
                    <a:pt x="0" y="42"/>
                    <a:pt x="45" y="271"/>
                    <a:pt x="45" y="271"/>
                  </a:cubicBezTo>
                  <a:cubicBezTo>
                    <a:pt x="202" y="271"/>
                    <a:pt x="202" y="271"/>
                    <a:pt x="202" y="271"/>
                  </a:cubicBezTo>
                  <a:cubicBezTo>
                    <a:pt x="221" y="36"/>
                    <a:pt x="221" y="36"/>
                    <a:pt x="221" y="36"/>
                  </a:cubicBezTo>
                  <a:cubicBezTo>
                    <a:pt x="117" y="0"/>
                    <a:pt x="117" y="0"/>
                    <a:pt x="117" y="0"/>
                  </a:cubicBezTo>
                </a:path>
              </a:pathLst>
            </a:custGeom>
            <a:solidFill>
              <a:srgbClr val="9FBAC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9" name="Freeform 212"/>
            <p:cNvSpPr>
              <a:spLocks/>
            </p:cNvSpPr>
            <p:nvPr/>
          </p:nvSpPr>
          <p:spPr bwMode="auto">
            <a:xfrm>
              <a:off x="4286250" y="3475831"/>
              <a:ext cx="233363" cy="561975"/>
            </a:xfrm>
            <a:custGeom>
              <a:avLst/>
              <a:gdLst>
                <a:gd name="T0" fmla="*/ 110 w 147"/>
                <a:gd name="T1" fmla="*/ 0 h 354"/>
                <a:gd name="T2" fmla="*/ 110 w 147"/>
                <a:gd name="T3" fmla="*/ 38 h 354"/>
                <a:gd name="T4" fmla="*/ 147 w 147"/>
                <a:gd name="T5" fmla="*/ 354 h 354"/>
                <a:gd name="T6" fmla="*/ 84 w 147"/>
                <a:gd name="T7" fmla="*/ 354 h 354"/>
                <a:gd name="T8" fmla="*/ 14 w 147"/>
                <a:gd name="T9" fmla="*/ 213 h 354"/>
                <a:gd name="T10" fmla="*/ 81 w 147"/>
                <a:gd name="T11" fmla="*/ 170 h 354"/>
                <a:gd name="T12" fmla="*/ 0 w 147"/>
                <a:gd name="T13" fmla="*/ 131 h 354"/>
                <a:gd name="T14" fmla="*/ 74 w 147"/>
                <a:gd name="T15" fmla="*/ 16 h 354"/>
                <a:gd name="T16" fmla="*/ 110 w 147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54">
                  <a:moveTo>
                    <a:pt x="110" y="0"/>
                  </a:moveTo>
                  <a:lnTo>
                    <a:pt x="110" y="38"/>
                  </a:lnTo>
                  <a:lnTo>
                    <a:pt x="147" y="354"/>
                  </a:lnTo>
                  <a:lnTo>
                    <a:pt x="84" y="354"/>
                  </a:lnTo>
                  <a:lnTo>
                    <a:pt x="14" y="213"/>
                  </a:lnTo>
                  <a:lnTo>
                    <a:pt x="81" y="170"/>
                  </a:lnTo>
                  <a:lnTo>
                    <a:pt x="0" y="131"/>
                  </a:lnTo>
                  <a:lnTo>
                    <a:pt x="74" y="16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0" name="Freeform 213"/>
            <p:cNvSpPr>
              <a:spLocks/>
            </p:cNvSpPr>
            <p:nvPr/>
          </p:nvSpPr>
          <p:spPr bwMode="auto">
            <a:xfrm>
              <a:off x="4670425" y="3475831"/>
              <a:ext cx="231775" cy="561975"/>
            </a:xfrm>
            <a:custGeom>
              <a:avLst/>
              <a:gdLst>
                <a:gd name="T0" fmla="*/ 37 w 146"/>
                <a:gd name="T1" fmla="*/ 0 h 354"/>
                <a:gd name="T2" fmla="*/ 37 w 146"/>
                <a:gd name="T3" fmla="*/ 38 h 354"/>
                <a:gd name="T4" fmla="*/ 0 w 146"/>
                <a:gd name="T5" fmla="*/ 354 h 354"/>
                <a:gd name="T6" fmla="*/ 62 w 146"/>
                <a:gd name="T7" fmla="*/ 354 h 354"/>
                <a:gd name="T8" fmla="*/ 132 w 146"/>
                <a:gd name="T9" fmla="*/ 213 h 354"/>
                <a:gd name="T10" fmla="*/ 65 w 146"/>
                <a:gd name="T11" fmla="*/ 170 h 354"/>
                <a:gd name="T12" fmla="*/ 146 w 146"/>
                <a:gd name="T13" fmla="*/ 131 h 354"/>
                <a:gd name="T14" fmla="*/ 80 w 146"/>
                <a:gd name="T15" fmla="*/ 20 h 354"/>
                <a:gd name="T16" fmla="*/ 37 w 146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4">
                  <a:moveTo>
                    <a:pt x="37" y="0"/>
                  </a:moveTo>
                  <a:lnTo>
                    <a:pt x="37" y="38"/>
                  </a:lnTo>
                  <a:lnTo>
                    <a:pt x="0" y="354"/>
                  </a:lnTo>
                  <a:lnTo>
                    <a:pt x="62" y="354"/>
                  </a:lnTo>
                  <a:lnTo>
                    <a:pt x="132" y="213"/>
                  </a:lnTo>
                  <a:lnTo>
                    <a:pt x="65" y="170"/>
                  </a:lnTo>
                  <a:lnTo>
                    <a:pt x="146" y="131"/>
                  </a:lnTo>
                  <a:lnTo>
                    <a:pt x="80" y="2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1" name="Freeform 214"/>
            <p:cNvSpPr>
              <a:spLocks/>
            </p:cNvSpPr>
            <p:nvPr/>
          </p:nvSpPr>
          <p:spPr bwMode="auto">
            <a:xfrm>
              <a:off x="4537075" y="3602831"/>
              <a:ext cx="114300" cy="111125"/>
            </a:xfrm>
            <a:custGeom>
              <a:avLst/>
              <a:gdLst>
                <a:gd name="T0" fmla="*/ 0 w 72"/>
                <a:gd name="T1" fmla="*/ 39 h 70"/>
                <a:gd name="T2" fmla="*/ 20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0" y="70"/>
                    <a:pt x="20" y="70"/>
                    <a:pt x="20" y="70"/>
                  </a:cubicBezTo>
                  <a:cubicBezTo>
                    <a:pt x="31" y="70"/>
                    <a:pt x="41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28A8E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2" name="Freeform 215"/>
            <p:cNvSpPr>
              <a:spLocks/>
            </p:cNvSpPr>
            <p:nvPr/>
          </p:nvSpPr>
          <p:spPr bwMode="auto">
            <a:xfrm>
              <a:off x="4524375" y="3713956"/>
              <a:ext cx="142875" cy="323850"/>
            </a:xfrm>
            <a:custGeom>
              <a:avLst/>
              <a:gdLst>
                <a:gd name="T0" fmla="*/ 28 w 90"/>
                <a:gd name="T1" fmla="*/ 0 h 204"/>
                <a:gd name="T2" fmla="*/ 0 w 90"/>
                <a:gd name="T3" fmla="*/ 204 h 204"/>
                <a:gd name="T4" fmla="*/ 90 w 90"/>
                <a:gd name="T5" fmla="*/ 204 h 204"/>
                <a:gd name="T6" fmla="*/ 60 w 90"/>
                <a:gd name="T7" fmla="*/ 0 h 204"/>
                <a:gd name="T8" fmla="*/ 28 w 90"/>
                <a:gd name="T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4">
                  <a:moveTo>
                    <a:pt x="28" y="0"/>
                  </a:moveTo>
                  <a:lnTo>
                    <a:pt x="0" y="204"/>
                  </a:lnTo>
                  <a:lnTo>
                    <a:pt x="90" y="204"/>
                  </a:lnTo>
                  <a:lnTo>
                    <a:pt x="6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28A8E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3" name="Freeform 216"/>
            <p:cNvSpPr>
              <a:spLocks/>
            </p:cNvSpPr>
            <p:nvPr/>
          </p:nvSpPr>
          <p:spPr bwMode="auto">
            <a:xfrm>
              <a:off x="4524375" y="3713956"/>
              <a:ext cx="142875" cy="323850"/>
            </a:xfrm>
            <a:custGeom>
              <a:avLst/>
              <a:gdLst>
                <a:gd name="T0" fmla="*/ 28 w 90"/>
                <a:gd name="T1" fmla="*/ 0 h 204"/>
                <a:gd name="T2" fmla="*/ 0 w 90"/>
                <a:gd name="T3" fmla="*/ 204 h 204"/>
                <a:gd name="T4" fmla="*/ 90 w 90"/>
                <a:gd name="T5" fmla="*/ 204 h 204"/>
                <a:gd name="T6" fmla="*/ 60 w 90"/>
                <a:gd name="T7" fmla="*/ 0 h 204"/>
                <a:gd name="T8" fmla="*/ 28 w 90"/>
                <a:gd name="T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4">
                  <a:moveTo>
                    <a:pt x="28" y="0"/>
                  </a:moveTo>
                  <a:lnTo>
                    <a:pt x="0" y="204"/>
                  </a:lnTo>
                  <a:lnTo>
                    <a:pt x="90" y="204"/>
                  </a:lnTo>
                  <a:lnTo>
                    <a:pt x="60" y="0"/>
                  </a:lnTo>
                  <a:lnTo>
                    <a:pt x="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4" name="Freeform 217"/>
            <p:cNvSpPr>
              <a:spLocks/>
            </p:cNvSpPr>
            <p:nvPr/>
          </p:nvSpPr>
          <p:spPr bwMode="auto">
            <a:xfrm>
              <a:off x="4448175" y="3434556"/>
              <a:ext cx="147638" cy="282575"/>
            </a:xfrm>
            <a:custGeom>
              <a:avLst/>
              <a:gdLst>
                <a:gd name="T0" fmla="*/ 8 w 93"/>
                <a:gd name="T1" fmla="*/ 0 h 178"/>
                <a:gd name="T2" fmla="*/ 0 w 93"/>
                <a:gd name="T3" fmla="*/ 29 h 178"/>
                <a:gd name="T4" fmla="*/ 21 w 93"/>
                <a:gd name="T5" fmla="*/ 178 h 178"/>
                <a:gd name="T6" fmla="*/ 93 w 93"/>
                <a:gd name="T7" fmla="*/ 106 h 178"/>
                <a:gd name="T8" fmla="*/ 8 w 93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3" y="10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5" name="Freeform 218"/>
            <p:cNvSpPr>
              <a:spLocks/>
            </p:cNvSpPr>
            <p:nvPr/>
          </p:nvSpPr>
          <p:spPr bwMode="auto">
            <a:xfrm>
              <a:off x="4448175" y="3434556"/>
              <a:ext cx="147638" cy="282575"/>
            </a:xfrm>
            <a:custGeom>
              <a:avLst/>
              <a:gdLst>
                <a:gd name="T0" fmla="*/ 8 w 93"/>
                <a:gd name="T1" fmla="*/ 0 h 178"/>
                <a:gd name="T2" fmla="*/ 0 w 93"/>
                <a:gd name="T3" fmla="*/ 29 h 178"/>
                <a:gd name="T4" fmla="*/ 21 w 93"/>
                <a:gd name="T5" fmla="*/ 178 h 178"/>
                <a:gd name="T6" fmla="*/ 93 w 93"/>
                <a:gd name="T7" fmla="*/ 106 h 178"/>
                <a:gd name="T8" fmla="*/ 8 w 93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3" y="106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6" name="Freeform 219"/>
            <p:cNvSpPr>
              <a:spLocks/>
            </p:cNvSpPr>
            <p:nvPr/>
          </p:nvSpPr>
          <p:spPr bwMode="auto">
            <a:xfrm>
              <a:off x="4460875" y="3378994"/>
              <a:ext cx="268288" cy="93663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2" y="56"/>
                    <a:pt x="83" y="58"/>
                  </a:cubicBezTo>
                  <a:cubicBezTo>
                    <a:pt x="84" y="58"/>
                    <a:pt x="84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9E8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7" name="Freeform 220"/>
            <p:cNvSpPr>
              <a:spLocks/>
            </p:cNvSpPr>
            <p:nvPr/>
          </p:nvSpPr>
          <p:spPr bwMode="auto">
            <a:xfrm>
              <a:off x="4183063" y="2682081"/>
              <a:ext cx="823913" cy="758825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3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4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8" name="Freeform 221"/>
            <p:cNvSpPr>
              <a:spLocks noEditPoints="1"/>
            </p:cNvSpPr>
            <p:nvPr/>
          </p:nvSpPr>
          <p:spPr bwMode="auto">
            <a:xfrm>
              <a:off x="4279900" y="2585244"/>
              <a:ext cx="647700" cy="584200"/>
            </a:xfrm>
            <a:custGeom>
              <a:avLst/>
              <a:gdLst>
                <a:gd name="T0" fmla="*/ 311 w 404"/>
                <a:gd name="T1" fmla="*/ 68 h 363"/>
                <a:gd name="T2" fmla="*/ 51 w 404"/>
                <a:gd name="T3" fmla="*/ 97 h 363"/>
                <a:gd name="T4" fmla="*/ 30 w 404"/>
                <a:gd name="T5" fmla="*/ 357 h 363"/>
                <a:gd name="T6" fmla="*/ 30 w 404"/>
                <a:gd name="T7" fmla="*/ 357 h 363"/>
                <a:gd name="T8" fmla="*/ 30 w 404"/>
                <a:gd name="T9" fmla="*/ 360 h 363"/>
                <a:gd name="T10" fmla="*/ 32 w 404"/>
                <a:gd name="T11" fmla="*/ 363 h 363"/>
                <a:gd name="T12" fmla="*/ 37 w 404"/>
                <a:gd name="T13" fmla="*/ 362 h 363"/>
                <a:gd name="T14" fmla="*/ 37 w 404"/>
                <a:gd name="T15" fmla="*/ 361 h 363"/>
                <a:gd name="T16" fmla="*/ 37 w 404"/>
                <a:gd name="T17" fmla="*/ 340 h 363"/>
                <a:gd name="T18" fmla="*/ 32 w 404"/>
                <a:gd name="T19" fmla="*/ 307 h 363"/>
                <a:gd name="T20" fmla="*/ 77 w 404"/>
                <a:gd name="T21" fmla="*/ 183 h 363"/>
                <a:gd name="T22" fmla="*/ 86 w 404"/>
                <a:gd name="T23" fmla="*/ 171 h 363"/>
                <a:gd name="T24" fmla="*/ 97 w 404"/>
                <a:gd name="T25" fmla="*/ 159 h 363"/>
                <a:gd name="T26" fmla="*/ 103 w 404"/>
                <a:gd name="T27" fmla="*/ 154 h 363"/>
                <a:gd name="T28" fmla="*/ 242 w 404"/>
                <a:gd name="T29" fmla="*/ 176 h 363"/>
                <a:gd name="T30" fmla="*/ 296 w 404"/>
                <a:gd name="T31" fmla="*/ 189 h 363"/>
                <a:gd name="T32" fmla="*/ 311 w 404"/>
                <a:gd name="T33" fmla="*/ 177 h 363"/>
                <a:gd name="T34" fmla="*/ 359 w 404"/>
                <a:gd name="T35" fmla="*/ 315 h 363"/>
                <a:gd name="T36" fmla="*/ 356 w 404"/>
                <a:gd name="T37" fmla="*/ 340 h 363"/>
                <a:gd name="T38" fmla="*/ 356 w 404"/>
                <a:gd name="T39" fmla="*/ 361 h 363"/>
                <a:gd name="T40" fmla="*/ 356 w 404"/>
                <a:gd name="T41" fmla="*/ 362 h 363"/>
                <a:gd name="T42" fmla="*/ 361 w 404"/>
                <a:gd name="T43" fmla="*/ 363 h 363"/>
                <a:gd name="T44" fmla="*/ 363 w 404"/>
                <a:gd name="T45" fmla="*/ 360 h 363"/>
                <a:gd name="T46" fmla="*/ 364 w 404"/>
                <a:gd name="T47" fmla="*/ 351 h 363"/>
                <a:gd name="T48" fmla="*/ 366 w 404"/>
                <a:gd name="T49" fmla="*/ 338 h 363"/>
                <a:gd name="T50" fmla="*/ 311 w 404"/>
                <a:gd name="T51" fmla="*/ 68 h 363"/>
                <a:gd name="T52" fmla="*/ 180 w 404"/>
                <a:gd name="T53" fmla="*/ 135 h 363"/>
                <a:gd name="T54" fmla="*/ 176 w 404"/>
                <a:gd name="T55" fmla="*/ 134 h 363"/>
                <a:gd name="T56" fmla="*/ 182 w 404"/>
                <a:gd name="T57" fmla="*/ 135 h 363"/>
                <a:gd name="T58" fmla="*/ 180 w 404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4" h="363">
                  <a:moveTo>
                    <a:pt x="311" y="68"/>
                  </a:moveTo>
                  <a:cubicBezTo>
                    <a:pt x="225" y="0"/>
                    <a:pt x="91" y="41"/>
                    <a:pt x="51" y="97"/>
                  </a:cubicBezTo>
                  <a:cubicBezTo>
                    <a:pt x="0" y="168"/>
                    <a:pt x="18" y="276"/>
                    <a:pt x="30" y="357"/>
                  </a:cubicBezTo>
                  <a:cubicBezTo>
                    <a:pt x="30" y="357"/>
                    <a:pt x="30" y="357"/>
                    <a:pt x="30" y="357"/>
                  </a:cubicBezTo>
                  <a:cubicBezTo>
                    <a:pt x="30" y="358"/>
                    <a:pt x="30" y="359"/>
                    <a:pt x="30" y="360"/>
                  </a:cubicBezTo>
                  <a:cubicBezTo>
                    <a:pt x="31" y="360"/>
                    <a:pt x="32" y="362"/>
                    <a:pt x="32" y="363"/>
                  </a:cubicBezTo>
                  <a:cubicBezTo>
                    <a:pt x="33" y="363"/>
                    <a:pt x="36" y="363"/>
                    <a:pt x="37" y="362"/>
                  </a:cubicBezTo>
                  <a:cubicBezTo>
                    <a:pt x="37" y="362"/>
                    <a:pt x="37" y="361"/>
                    <a:pt x="37" y="361"/>
                  </a:cubicBezTo>
                  <a:cubicBezTo>
                    <a:pt x="38" y="354"/>
                    <a:pt x="37" y="340"/>
                    <a:pt x="37" y="340"/>
                  </a:cubicBezTo>
                  <a:cubicBezTo>
                    <a:pt x="37" y="328"/>
                    <a:pt x="34" y="318"/>
                    <a:pt x="32" y="307"/>
                  </a:cubicBezTo>
                  <a:cubicBezTo>
                    <a:pt x="41" y="256"/>
                    <a:pt x="65" y="245"/>
                    <a:pt x="77" y="183"/>
                  </a:cubicBezTo>
                  <a:cubicBezTo>
                    <a:pt x="80" y="179"/>
                    <a:pt x="83" y="175"/>
                    <a:pt x="86" y="171"/>
                  </a:cubicBezTo>
                  <a:cubicBezTo>
                    <a:pt x="89" y="167"/>
                    <a:pt x="93" y="162"/>
                    <a:pt x="97" y="159"/>
                  </a:cubicBezTo>
                  <a:cubicBezTo>
                    <a:pt x="99" y="157"/>
                    <a:pt x="101" y="156"/>
                    <a:pt x="103" y="154"/>
                  </a:cubicBezTo>
                  <a:cubicBezTo>
                    <a:pt x="150" y="137"/>
                    <a:pt x="198" y="158"/>
                    <a:pt x="242" y="176"/>
                  </a:cubicBezTo>
                  <a:cubicBezTo>
                    <a:pt x="259" y="182"/>
                    <a:pt x="278" y="191"/>
                    <a:pt x="296" y="189"/>
                  </a:cubicBezTo>
                  <a:cubicBezTo>
                    <a:pt x="304" y="189"/>
                    <a:pt x="310" y="183"/>
                    <a:pt x="311" y="177"/>
                  </a:cubicBezTo>
                  <a:cubicBezTo>
                    <a:pt x="332" y="240"/>
                    <a:pt x="349" y="269"/>
                    <a:pt x="359" y="315"/>
                  </a:cubicBezTo>
                  <a:cubicBezTo>
                    <a:pt x="358" y="323"/>
                    <a:pt x="356" y="331"/>
                    <a:pt x="356" y="340"/>
                  </a:cubicBezTo>
                  <a:cubicBezTo>
                    <a:pt x="356" y="340"/>
                    <a:pt x="355" y="354"/>
                    <a:pt x="356" y="361"/>
                  </a:cubicBezTo>
                  <a:cubicBezTo>
                    <a:pt x="356" y="361"/>
                    <a:pt x="356" y="362"/>
                    <a:pt x="356" y="362"/>
                  </a:cubicBezTo>
                  <a:cubicBezTo>
                    <a:pt x="357" y="363"/>
                    <a:pt x="360" y="363"/>
                    <a:pt x="361" y="363"/>
                  </a:cubicBezTo>
                  <a:cubicBezTo>
                    <a:pt x="361" y="362"/>
                    <a:pt x="363" y="360"/>
                    <a:pt x="363" y="360"/>
                  </a:cubicBezTo>
                  <a:cubicBezTo>
                    <a:pt x="364" y="357"/>
                    <a:pt x="364" y="354"/>
                    <a:pt x="364" y="351"/>
                  </a:cubicBezTo>
                  <a:cubicBezTo>
                    <a:pt x="364" y="347"/>
                    <a:pt x="365" y="342"/>
                    <a:pt x="366" y="338"/>
                  </a:cubicBezTo>
                  <a:cubicBezTo>
                    <a:pt x="379" y="288"/>
                    <a:pt x="404" y="90"/>
                    <a:pt x="311" y="68"/>
                  </a:cubicBezTo>
                  <a:close/>
                  <a:moveTo>
                    <a:pt x="180" y="135"/>
                  </a:moveTo>
                  <a:cubicBezTo>
                    <a:pt x="179" y="135"/>
                    <a:pt x="177" y="134"/>
                    <a:pt x="176" y="134"/>
                  </a:cubicBezTo>
                  <a:cubicBezTo>
                    <a:pt x="178" y="134"/>
                    <a:pt x="180" y="135"/>
                    <a:pt x="182" y="135"/>
                  </a:cubicBezTo>
                  <a:cubicBezTo>
                    <a:pt x="181" y="135"/>
                    <a:pt x="181" y="135"/>
                    <a:pt x="180" y="135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9" name="Freeform 222"/>
            <p:cNvSpPr>
              <a:spLocks/>
            </p:cNvSpPr>
            <p:nvPr/>
          </p:nvSpPr>
          <p:spPr bwMode="auto">
            <a:xfrm>
              <a:off x="4595813" y="3434556"/>
              <a:ext cx="141288" cy="285750"/>
            </a:xfrm>
            <a:custGeom>
              <a:avLst/>
              <a:gdLst>
                <a:gd name="T0" fmla="*/ 84 w 89"/>
                <a:gd name="T1" fmla="*/ 0 h 180"/>
                <a:gd name="T2" fmla="*/ 89 w 89"/>
                <a:gd name="T3" fmla="*/ 29 h 180"/>
                <a:gd name="T4" fmla="*/ 70 w 89"/>
                <a:gd name="T5" fmla="*/ 180 h 180"/>
                <a:gd name="T6" fmla="*/ 0 w 89"/>
                <a:gd name="T7" fmla="*/ 106 h 180"/>
                <a:gd name="T8" fmla="*/ 84 w 89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80">
                  <a:moveTo>
                    <a:pt x="84" y="0"/>
                  </a:moveTo>
                  <a:lnTo>
                    <a:pt x="89" y="29"/>
                  </a:lnTo>
                  <a:lnTo>
                    <a:pt x="70" y="180"/>
                  </a:lnTo>
                  <a:lnTo>
                    <a:pt x="0" y="10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0" name="Freeform 223"/>
            <p:cNvSpPr>
              <a:spLocks/>
            </p:cNvSpPr>
            <p:nvPr/>
          </p:nvSpPr>
          <p:spPr bwMode="auto">
            <a:xfrm>
              <a:off x="4595813" y="3434556"/>
              <a:ext cx="141288" cy="285750"/>
            </a:xfrm>
            <a:custGeom>
              <a:avLst/>
              <a:gdLst>
                <a:gd name="T0" fmla="*/ 84 w 89"/>
                <a:gd name="T1" fmla="*/ 0 h 180"/>
                <a:gd name="T2" fmla="*/ 89 w 89"/>
                <a:gd name="T3" fmla="*/ 29 h 180"/>
                <a:gd name="T4" fmla="*/ 70 w 89"/>
                <a:gd name="T5" fmla="*/ 180 h 180"/>
                <a:gd name="T6" fmla="*/ 0 w 89"/>
                <a:gd name="T7" fmla="*/ 106 h 180"/>
                <a:gd name="T8" fmla="*/ 84 w 89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80">
                  <a:moveTo>
                    <a:pt x="84" y="0"/>
                  </a:moveTo>
                  <a:lnTo>
                    <a:pt x="89" y="29"/>
                  </a:lnTo>
                  <a:lnTo>
                    <a:pt x="70" y="180"/>
                  </a:lnTo>
                  <a:lnTo>
                    <a:pt x="0" y="10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1" name="Freeform 224"/>
            <p:cNvSpPr>
              <a:spLocks/>
            </p:cNvSpPr>
            <p:nvPr/>
          </p:nvSpPr>
          <p:spPr bwMode="auto">
            <a:xfrm>
              <a:off x="4460875" y="3431381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2 h 108"/>
                <a:gd name="T8" fmla="*/ 85 w 169"/>
                <a:gd name="T9" fmla="*/ 108 h 108"/>
                <a:gd name="T10" fmla="*/ 169 w 169"/>
                <a:gd name="T11" fmla="*/ 2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2"/>
                  </a:lnTo>
                  <a:lnTo>
                    <a:pt x="85" y="108"/>
                  </a:lnTo>
                  <a:lnTo>
                    <a:pt x="169" y="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BB9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2" name="Freeform 225"/>
            <p:cNvSpPr>
              <a:spLocks/>
            </p:cNvSpPr>
            <p:nvPr/>
          </p:nvSpPr>
          <p:spPr bwMode="auto">
            <a:xfrm>
              <a:off x="4460875" y="3431381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2 h 108"/>
                <a:gd name="T8" fmla="*/ 85 w 169"/>
                <a:gd name="T9" fmla="*/ 108 h 108"/>
                <a:gd name="T10" fmla="*/ 169 w 169"/>
                <a:gd name="T11" fmla="*/ 2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2"/>
                  </a:lnTo>
                  <a:lnTo>
                    <a:pt x="85" y="108"/>
                  </a:lnTo>
                  <a:lnTo>
                    <a:pt x="169" y="2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3" name="Freeform 226"/>
            <p:cNvSpPr>
              <a:spLocks noEditPoints="1"/>
            </p:cNvSpPr>
            <p:nvPr/>
          </p:nvSpPr>
          <p:spPr bwMode="auto">
            <a:xfrm>
              <a:off x="4568825" y="3713956"/>
              <a:ext cx="50800" cy="1588"/>
            </a:xfrm>
            <a:custGeom>
              <a:avLst/>
              <a:gdLst>
                <a:gd name="T0" fmla="*/ 0 w 32"/>
                <a:gd name="T1" fmla="*/ 0 h 1"/>
                <a:gd name="T2" fmla="*/ 0 w 32"/>
                <a:gd name="T3" fmla="*/ 1 h 1"/>
                <a:gd name="T4" fmla="*/ 0 w 32"/>
                <a:gd name="T5" fmla="*/ 1 h 1"/>
                <a:gd name="T6" fmla="*/ 0 w 32"/>
                <a:gd name="T7" fmla="*/ 0 h 1"/>
                <a:gd name="T8" fmla="*/ 32 w 32"/>
                <a:gd name="T9" fmla="*/ 0 h 1"/>
                <a:gd name="T10" fmla="*/ 32 w 32"/>
                <a:gd name="T11" fmla="*/ 0 h 1"/>
                <a:gd name="T12" fmla="*/ 32 w 32"/>
                <a:gd name="T13" fmla="*/ 1 h 1"/>
                <a:gd name="T14" fmla="*/ 32 w 32"/>
                <a:gd name="T15" fmla="*/ 1 h 1"/>
                <a:gd name="T16" fmla="*/ 32 w 3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2" y="0"/>
                  </a:moveTo>
                  <a:lnTo>
                    <a:pt x="32" y="0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8FA7B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4" name="Freeform 227"/>
            <p:cNvSpPr>
              <a:spLocks noEditPoints="1"/>
            </p:cNvSpPr>
            <p:nvPr/>
          </p:nvSpPr>
          <p:spPr bwMode="auto">
            <a:xfrm>
              <a:off x="4568825" y="3713956"/>
              <a:ext cx="50800" cy="1588"/>
            </a:xfrm>
            <a:custGeom>
              <a:avLst/>
              <a:gdLst>
                <a:gd name="T0" fmla="*/ 0 w 32"/>
                <a:gd name="T1" fmla="*/ 0 h 1"/>
                <a:gd name="T2" fmla="*/ 0 w 32"/>
                <a:gd name="T3" fmla="*/ 1 h 1"/>
                <a:gd name="T4" fmla="*/ 0 w 32"/>
                <a:gd name="T5" fmla="*/ 1 h 1"/>
                <a:gd name="T6" fmla="*/ 0 w 32"/>
                <a:gd name="T7" fmla="*/ 0 h 1"/>
                <a:gd name="T8" fmla="*/ 32 w 32"/>
                <a:gd name="T9" fmla="*/ 0 h 1"/>
                <a:gd name="T10" fmla="*/ 32 w 32"/>
                <a:gd name="T11" fmla="*/ 0 h 1"/>
                <a:gd name="T12" fmla="*/ 32 w 32"/>
                <a:gd name="T13" fmla="*/ 1 h 1"/>
                <a:gd name="T14" fmla="*/ 32 w 32"/>
                <a:gd name="T15" fmla="*/ 1 h 1"/>
                <a:gd name="T16" fmla="*/ 32 w 3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2" y="0"/>
                  </a:moveTo>
                  <a:lnTo>
                    <a:pt x="32" y="0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5" name="Rectangle 228"/>
            <p:cNvSpPr>
              <a:spLocks noChangeArrowheads="1"/>
            </p:cNvSpPr>
            <p:nvPr/>
          </p:nvSpPr>
          <p:spPr bwMode="auto">
            <a:xfrm>
              <a:off x="4568825" y="3713956"/>
              <a:ext cx="50800" cy="1588"/>
            </a:xfrm>
            <a:prstGeom prst="rect">
              <a:avLst/>
            </a:prstGeom>
            <a:solidFill>
              <a:srgbClr val="2497C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6" name="Rectangle 229"/>
            <p:cNvSpPr>
              <a:spLocks noChangeArrowheads="1"/>
            </p:cNvSpPr>
            <p:nvPr/>
          </p:nvSpPr>
          <p:spPr bwMode="auto">
            <a:xfrm>
              <a:off x="4568825" y="3713956"/>
              <a:ext cx="50800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0" y="2600019"/>
            <a:ext cx="24012525" cy="10900081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775883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oter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23222"/>
            <a:ext cx="24012525" cy="44027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347648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5923" y="343109"/>
            <a:ext cx="16008350" cy="93461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626" y="2730288"/>
            <a:ext cx="21611273" cy="8909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7" name="Straight Connector 36"/>
          <p:cNvCxnSpPr/>
          <p:nvPr userDrawn="1"/>
        </p:nvCxnSpPr>
        <p:spPr>
          <a:xfrm flipH="1">
            <a:off x="1049900" y="1475245"/>
            <a:ext cx="21843759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図 2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1020530" y="168058"/>
            <a:ext cx="1791369" cy="147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5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52" r:id="rId5"/>
    <p:sldLayoutId id="2147483653" r:id="rId6"/>
    <p:sldLayoutId id="2147483666" r:id="rId7"/>
    <p:sldLayoutId id="2147483668" r:id="rId8"/>
    <p:sldLayoutId id="2147483667" r:id="rId9"/>
    <p:sldLayoutId id="2147483660" r:id="rId10"/>
    <p:sldLayoutId id="2147483663" r:id="rId11"/>
  </p:sldLayoutIdLst>
  <p:hf hdr="0" ftr="0" dt="0"/>
  <p:txStyles>
    <p:titleStyle>
      <a:lvl1pPr algn="l" defTabSz="1200013" rtl="0" eaLnBrk="1" latinLnBrk="0" hangingPunct="1">
        <a:spcBef>
          <a:spcPct val="0"/>
        </a:spcBef>
        <a:buNone/>
        <a:defRPr sz="3675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900010" indent="-900010" algn="l" defTabSz="1200013" rtl="0" eaLnBrk="1" latinLnBrk="0" hangingPunct="1">
        <a:spcBef>
          <a:spcPct val="20000"/>
        </a:spcBef>
        <a:buFont typeface="Arial"/>
        <a:buChar char="•"/>
        <a:defRPr sz="6299" kern="1200">
          <a:solidFill>
            <a:schemeClr val="tx1"/>
          </a:solidFill>
          <a:latin typeface="Raleway"/>
          <a:ea typeface="+mn-ea"/>
          <a:cs typeface="Raleway"/>
        </a:defRPr>
      </a:lvl1pPr>
      <a:lvl2pPr marL="1950021" indent="-750008" algn="l" defTabSz="1200013" rtl="0" eaLnBrk="1" latinLnBrk="0" hangingPunct="1">
        <a:spcBef>
          <a:spcPct val="20000"/>
        </a:spcBef>
        <a:buFont typeface="Arial"/>
        <a:buChar char="–"/>
        <a:defRPr sz="5249" kern="1200">
          <a:solidFill>
            <a:schemeClr val="tx1"/>
          </a:solidFill>
          <a:latin typeface="Raleway"/>
          <a:ea typeface="+mn-ea"/>
          <a:cs typeface="Raleway"/>
        </a:defRPr>
      </a:lvl2pPr>
      <a:lvl3pPr marL="3000032" indent="-600006" algn="l" defTabSz="1200013" rtl="0" eaLnBrk="1" latinLnBrk="0" hangingPunct="1">
        <a:spcBef>
          <a:spcPct val="20000"/>
        </a:spcBef>
        <a:buFont typeface="Arial"/>
        <a:buChar char="•"/>
        <a:defRPr sz="4724" kern="1200">
          <a:solidFill>
            <a:schemeClr val="tx1"/>
          </a:solidFill>
          <a:latin typeface="Raleway"/>
          <a:ea typeface="+mn-ea"/>
          <a:cs typeface="Raleway"/>
        </a:defRPr>
      </a:lvl3pPr>
      <a:lvl4pPr marL="4200045" indent="-600006" algn="l" defTabSz="1200013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Raleway"/>
          <a:ea typeface="+mn-ea"/>
          <a:cs typeface="Raleway"/>
        </a:defRPr>
      </a:lvl4pPr>
      <a:lvl5pPr marL="5400058" indent="-600006" algn="l" defTabSz="1200013" rtl="0" eaLnBrk="1" latinLnBrk="0" hangingPunct="1">
        <a:spcBef>
          <a:spcPct val="20000"/>
        </a:spcBef>
        <a:buFont typeface="Arial"/>
        <a:buChar char="»"/>
        <a:defRPr sz="4200" kern="1200">
          <a:solidFill>
            <a:schemeClr val="tx1"/>
          </a:solidFill>
          <a:latin typeface="Raleway"/>
          <a:ea typeface="+mn-ea"/>
          <a:cs typeface="Raleway"/>
        </a:defRPr>
      </a:lvl5pPr>
      <a:lvl6pPr marL="6600071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6pPr>
      <a:lvl7pPr marL="7800083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7pPr>
      <a:lvl8pPr marL="9000096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8pPr>
      <a:lvl9pPr marL="10200109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1pPr>
      <a:lvl2pPr marL="1200013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2pPr>
      <a:lvl3pPr marL="2400026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600039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4pPr>
      <a:lvl5pPr marL="4800051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5pPr>
      <a:lvl6pPr marL="6000064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6pPr>
      <a:lvl7pPr marL="7200077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7pPr>
      <a:lvl8pPr marL="8400090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8pPr>
      <a:lvl9pPr marL="9600103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5" Type="http://schemas.openxmlformats.org/officeDocument/2006/relationships/image" Target="../media/image1.em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ne sky photo cathay pacific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14"/>
          <a:stretch/>
        </p:blipFill>
        <p:spPr bwMode="auto">
          <a:xfrm>
            <a:off x="6173" y="3"/>
            <a:ext cx="24000178" cy="1350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ight Triangle 36"/>
          <p:cNvSpPr/>
          <p:nvPr/>
        </p:nvSpPr>
        <p:spPr>
          <a:xfrm rot="5400000">
            <a:off x="9387375" y="-9381203"/>
            <a:ext cx="5237774" cy="24000178"/>
          </a:xfrm>
          <a:prstGeom prst="rtTriangle">
            <a:avLst/>
          </a:prstGeom>
          <a:solidFill>
            <a:schemeClr val="accent2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Right Triangle 3"/>
          <p:cNvSpPr/>
          <p:nvPr/>
        </p:nvSpPr>
        <p:spPr>
          <a:xfrm rot="5400000">
            <a:off x="9103742" y="-9097571"/>
            <a:ext cx="5070038" cy="2326518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Freeform 21"/>
          <p:cNvSpPr/>
          <p:nvPr/>
        </p:nvSpPr>
        <p:spPr>
          <a:xfrm>
            <a:off x="6166" y="10245075"/>
            <a:ext cx="24000186" cy="3255019"/>
          </a:xfrm>
          <a:custGeom>
            <a:avLst/>
            <a:gdLst>
              <a:gd name="connsiteX0" fmla="*/ 9144002 w 9144003"/>
              <a:gd name="connsiteY0" fmla="*/ 0 h 1737360"/>
              <a:gd name="connsiteX1" fmla="*/ 9144002 w 9144003"/>
              <a:gd name="connsiteY1" fmla="*/ 935355 h 1737360"/>
              <a:gd name="connsiteX2" fmla="*/ 9144003 w 9144003"/>
              <a:gd name="connsiteY2" fmla="*/ 935355 h 1737360"/>
              <a:gd name="connsiteX3" fmla="*/ 9144003 w 9144003"/>
              <a:gd name="connsiteY3" fmla="*/ 1737360 h 1737360"/>
              <a:gd name="connsiteX4" fmla="*/ 1 w 9144003"/>
              <a:gd name="connsiteY4" fmla="*/ 1737360 h 1737360"/>
              <a:gd name="connsiteX5" fmla="*/ 1 w 9144003"/>
              <a:gd name="connsiteY5" fmla="*/ 935356 h 1737360"/>
              <a:gd name="connsiteX6" fmla="*/ 0 w 9144003"/>
              <a:gd name="connsiteY6" fmla="*/ 935356 h 1737360"/>
              <a:gd name="connsiteX7" fmla="*/ 1 w 9144003"/>
              <a:gd name="connsiteY7" fmla="*/ 935356 h 1737360"/>
              <a:gd name="connsiteX8" fmla="*/ 1 w 9144003"/>
              <a:gd name="connsiteY8" fmla="*/ 935355 h 1737360"/>
              <a:gd name="connsiteX9" fmla="*/ 5 w 9144003"/>
              <a:gd name="connsiteY9" fmla="*/ 935355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003" h="1737360">
                <a:moveTo>
                  <a:pt x="9144002" y="0"/>
                </a:moveTo>
                <a:lnTo>
                  <a:pt x="9144002" y="935355"/>
                </a:lnTo>
                <a:lnTo>
                  <a:pt x="9144003" y="935355"/>
                </a:lnTo>
                <a:lnTo>
                  <a:pt x="9144003" y="1737360"/>
                </a:lnTo>
                <a:lnTo>
                  <a:pt x="1" y="1737360"/>
                </a:lnTo>
                <a:lnTo>
                  <a:pt x="1" y="935356"/>
                </a:lnTo>
                <a:lnTo>
                  <a:pt x="0" y="935356"/>
                </a:lnTo>
                <a:lnTo>
                  <a:pt x="1" y="935356"/>
                </a:lnTo>
                <a:lnTo>
                  <a:pt x="1" y="935355"/>
                </a:lnTo>
                <a:lnTo>
                  <a:pt x="5" y="9353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8" name="Rectangle 37"/>
          <p:cNvSpPr/>
          <p:nvPr/>
        </p:nvSpPr>
        <p:spPr>
          <a:xfrm>
            <a:off x="12950833" y="11440162"/>
            <a:ext cx="10320517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75" dirty="0">
                <a:solidFill>
                  <a:srgbClr val="4B4B4B"/>
                </a:solidFill>
                <a:latin typeface="Calibri Light" panose="020F0302020204030204" pitchFamily="34" charset="0"/>
                <a:cs typeface="Raleway"/>
              </a:rPr>
              <a:t>Flush System</a:t>
            </a:r>
          </a:p>
          <a:p>
            <a:pPr algn="r"/>
            <a:r>
              <a:rPr lang="en-US" sz="3675" dirty="0">
                <a:solidFill>
                  <a:srgbClr val="4B4B4B"/>
                </a:solidFill>
                <a:latin typeface="Calibri Light" panose="020F0302020204030204" pitchFamily="34" charset="0"/>
                <a:cs typeface="Raleway"/>
              </a:rPr>
              <a:t>Bill  |  David  |  Log G  |  Erik</a:t>
            </a:r>
          </a:p>
        </p:txBody>
      </p:sp>
      <p:pic>
        <p:nvPicPr>
          <p:cNvPr id="19" name="Picture 4" descr="athay pacific logo no backgroundçåçæå°çµ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66" y="-2934262"/>
            <a:ext cx="5713675" cy="222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直線コネクタ 19"/>
          <p:cNvCxnSpPr/>
          <p:nvPr/>
        </p:nvCxnSpPr>
        <p:spPr>
          <a:xfrm rot="2700000">
            <a:off x="7539817" y="-2529906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/>
          <p:nvPr/>
        </p:nvCxnSpPr>
        <p:spPr>
          <a:xfrm rot="-2700000">
            <a:off x="7539819" y="-2529906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図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9667" y="-2656936"/>
            <a:ext cx="3022600" cy="2489200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29" y="612312"/>
            <a:ext cx="10002838" cy="236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94013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9796849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Algorithm criteria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114551" y="3238951"/>
            <a:ext cx="20126324" cy="372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AutoNum type="arabicPeriod"/>
            </a:pPr>
            <a:r>
              <a:rPr lang="en-US" dirty="0"/>
              <a:t>Availability of washrooms - tracking vacancy of washrooms obviously </a:t>
            </a:r>
          </a:p>
          <a:p>
            <a:pPr marL="914400" indent="-914400">
              <a:buAutoNum type="arabicPeriod"/>
            </a:pPr>
            <a:r>
              <a:rPr lang="en-US" dirty="0"/>
              <a:t>Position of the food trolley </a:t>
            </a:r>
            <a:r>
              <a:rPr lang="mr-IN" dirty="0"/>
              <a:t>–</a:t>
            </a:r>
            <a:r>
              <a:rPr lang="en-US" dirty="0"/>
              <a:t> minimize the disturbance to flight attendance</a:t>
            </a:r>
          </a:p>
          <a:p>
            <a:pPr marL="914400" indent="-914400">
              <a:buAutoNum type="arabicPeriod"/>
            </a:pPr>
            <a:r>
              <a:rPr lang="en-US" dirty="0"/>
              <a:t>Individual characteristics </a:t>
            </a:r>
          </a:p>
          <a:p>
            <a:pPr marL="2229079" lvl="1" indent="-1028700">
              <a:buFont typeface="+mj-lt"/>
              <a:buAutoNum type="romanLcPeriod"/>
            </a:pPr>
            <a:r>
              <a:rPr lang="en-US" dirty="0"/>
              <a:t>Seat position </a:t>
            </a:r>
            <a:r>
              <a:rPr lang="mr-IN" dirty="0"/>
              <a:t>–</a:t>
            </a:r>
            <a:r>
              <a:rPr lang="en-US" dirty="0"/>
              <a:t> recommend for washroom on the same side</a:t>
            </a:r>
          </a:p>
          <a:p>
            <a:pPr marL="2229079" lvl="1" indent="-1028700">
              <a:buFont typeface="+mj-lt"/>
              <a:buAutoNum type="romanLcPeriod"/>
            </a:pPr>
            <a:r>
              <a:rPr lang="en-US" dirty="0"/>
              <a:t>Having difficult moving </a:t>
            </a:r>
            <a:r>
              <a:rPr lang="mr-IN" dirty="0"/>
              <a:t>–</a:t>
            </a:r>
            <a:r>
              <a:rPr lang="en-US" dirty="0"/>
              <a:t> recommend closer washrooms</a:t>
            </a:r>
          </a:p>
        </p:txBody>
      </p:sp>
    </p:spTree>
    <p:extLst>
      <p:ext uri="{BB962C8B-B14F-4D97-AF65-F5344CB8AC3E}">
        <p14:creationId xmlns:p14="http://schemas.microsoft.com/office/powerpoint/2010/main" val="8910374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11497635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Implementation Phase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114551" y="3238951"/>
            <a:ext cx="20126324" cy="7364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1: Familiarization Stage 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get used to making appointment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used more familiar item, e.g. air ticket as identification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2: Bridging Stage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use other identification method to improve efficiency 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possible technology: identification bracelet similar to RFID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3: Expansion Stage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integrate other use case to the application + bracelet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application: in-flight catering, service request (blanket etc.)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bracelet: flight reminder / passenger tracking before departure</a:t>
            </a:r>
          </a:p>
        </p:txBody>
      </p:sp>
    </p:spTree>
    <p:extLst>
      <p:ext uri="{BB962C8B-B14F-4D97-AF65-F5344CB8AC3E}">
        <p14:creationId xmlns:p14="http://schemas.microsoft.com/office/powerpoint/2010/main" val="75960751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eaving the aircraft cabin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b="10046"/>
          <a:stretch/>
        </p:blipFill>
        <p:spPr bwMode="auto">
          <a:xfrm flipH="1">
            <a:off x="2817832" y="0"/>
            <a:ext cx="21175390" cy="135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149"/>
          <p:cNvSpPr/>
          <p:nvPr/>
        </p:nvSpPr>
        <p:spPr>
          <a:xfrm flipH="1">
            <a:off x="2928789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EBECE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8406310" y="12387593"/>
            <a:ext cx="5600041" cy="716672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2</a:t>
            </a:fld>
            <a:endParaRPr lang="en-US" dirty="0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0" name="Freeform 149"/>
          <p:cNvSpPr/>
          <p:nvPr/>
        </p:nvSpPr>
        <p:spPr>
          <a:xfrm flipH="1">
            <a:off x="2804703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160" name="Rectangle 159"/>
          <p:cNvSpPr/>
          <p:nvPr/>
        </p:nvSpPr>
        <p:spPr>
          <a:xfrm>
            <a:off x="1873868" y="1612540"/>
            <a:ext cx="2684325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Calibri Light" panose="020F0302020204030204" pitchFamily="34" charset="0"/>
                <a:ea typeface="Avenir Light" charset="0"/>
                <a:cs typeface="Calibri Light" panose="020F0302020204030204" pitchFamily="34" charset="0"/>
              </a:rPr>
              <a:t>Problem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873868" y="2787768"/>
            <a:ext cx="2382041" cy="0"/>
          </a:xfrm>
          <a:prstGeom prst="line">
            <a:avLst/>
          </a:prstGeom>
          <a:ln>
            <a:solidFill>
              <a:srgbClr val="006B6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Hexagon 13"/>
          <p:cNvSpPr/>
          <p:nvPr/>
        </p:nvSpPr>
        <p:spPr>
          <a:xfrm rot="5400000">
            <a:off x="5192973" y="5361824"/>
            <a:ext cx="3348000" cy="2887200"/>
          </a:xfrm>
          <a:prstGeom prst="hexagon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1" name="Hexagon 14"/>
          <p:cNvSpPr/>
          <p:nvPr/>
        </p:nvSpPr>
        <p:spPr>
          <a:xfrm rot="5400000">
            <a:off x="1642978" y="5362403"/>
            <a:ext cx="3347911" cy="2886130"/>
          </a:xfrm>
          <a:prstGeom prst="hexagon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Hexagon 13"/>
          <p:cNvSpPr/>
          <p:nvPr/>
        </p:nvSpPr>
        <p:spPr>
          <a:xfrm rot="5400000">
            <a:off x="8743547" y="5361824"/>
            <a:ext cx="3348000" cy="2887200"/>
          </a:xfrm>
          <a:prstGeom prst="hexagon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8865" y="0"/>
            <a:ext cx="10314465" cy="13500100"/>
          </a:xfrm>
          <a:prstGeom prst="rect">
            <a:avLst/>
          </a:prstGeom>
        </p:spPr>
      </p:pic>
      <p:sp>
        <p:nvSpPr>
          <p:cNvPr id="25" name="AutoShape 9"/>
          <p:cNvSpPr>
            <a:spLocks/>
          </p:cNvSpPr>
          <p:nvPr/>
        </p:nvSpPr>
        <p:spPr bwMode="auto">
          <a:xfrm>
            <a:off x="6146973" y="6085424"/>
            <a:ext cx="1440000" cy="1440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6"/>
                  <a:pt x="17466" y="2180"/>
                  <a:pt x="18449" y="3154"/>
                </a:cubicBezTo>
                <a:cubicBezTo>
                  <a:pt x="19432" y="4134"/>
                  <a:pt x="20204" y="5277"/>
                  <a:pt x="20760" y="6591"/>
                </a:cubicBezTo>
                <a:cubicBezTo>
                  <a:pt x="21323" y="7901"/>
                  <a:pt x="21599" y="9304"/>
                  <a:pt x="21599" y="10801"/>
                </a:cubicBezTo>
                <a:cubicBezTo>
                  <a:pt x="21599" y="12298"/>
                  <a:pt x="21323" y="13701"/>
                  <a:pt x="20760" y="15011"/>
                </a:cubicBezTo>
                <a:cubicBezTo>
                  <a:pt x="20204" y="16322"/>
                  <a:pt x="19432" y="17468"/>
                  <a:pt x="18449" y="18445"/>
                </a:cubicBezTo>
                <a:cubicBezTo>
                  <a:pt x="17466" y="19422"/>
                  <a:pt x="16322" y="20193"/>
                  <a:pt x="15014" y="20758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8"/>
                </a:cubicBezTo>
                <a:cubicBezTo>
                  <a:pt x="5280" y="20193"/>
                  <a:pt x="4136" y="19422"/>
                  <a:pt x="3158" y="18445"/>
                </a:cubicBezTo>
                <a:cubicBezTo>
                  <a:pt x="2181" y="17468"/>
                  <a:pt x="1409" y="16322"/>
                  <a:pt x="847" y="15011"/>
                </a:cubicBezTo>
                <a:cubicBezTo>
                  <a:pt x="282" y="13701"/>
                  <a:pt x="0" y="12298"/>
                  <a:pt x="0" y="10801"/>
                </a:cubicBezTo>
                <a:cubicBezTo>
                  <a:pt x="0" y="9304"/>
                  <a:pt x="282" y="7901"/>
                  <a:pt x="847" y="6591"/>
                </a:cubicBezTo>
                <a:cubicBezTo>
                  <a:pt x="1409" y="5277"/>
                  <a:pt x="2181" y="4134"/>
                  <a:pt x="3158" y="3154"/>
                </a:cubicBezTo>
                <a:cubicBezTo>
                  <a:pt x="4136" y="2180"/>
                  <a:pt x="5280" y="1406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0807" y="3241"/>
                </a:moveTo>
                <a:cubicBezTo>
                  <a:pt x="9753" y="3241"/>
                  <a:pt x="8767" y="3442"/>
                  <a:pt x="7851" y="3837"/>
                </a:cubicBezTo>
                <a:cubicBezTo>
                  <a:pt x="6936" y="4235"/>
                  <a:pt x="6139" y="4775"/>
                  <a:pt x="5458" y="5461"/>
                </a:cubicBezTo>
                <a:cubicBezTo>
                  <a:pt x="4777" y="6147"/>
                  <a:pt x="4238" y="6943"/>
                  <a:pt x="3842" y="7853"/>
                </a:cubicBezTo>
                <a:cubicBezTo>
                  <a:pt x="3446" y="8765"/>
                  <a:pt x="3246" y="9745"/>
                  <a:pt x="3246" y="10801"/>
                </a:cubicBezTo>
                <a:cubicBezTo>
                  <a:pt x="3246" y="11561"/>
                  <a:pt x="3353" y="12281"/>
                  <a:pt x="3565" y="12964"/>
                </a:cubicBezTo>
                <a:cubicBezTo>
                  <a:pt x="3777" y="13647"/>
                  <a:pt x="4077" y="14286"/>
                  <a:pt x="4464" y="14870"/>
                </a:cubicBezTo>
                <a:lnTo>
                  <a:pt x="14878" y="4461"/>
                </a:lnTo>
                <a:cubicBezTo>
                  <a:pt x="14282" y="4072"/>
                  <a:pt x="13646" y="3772"/>
                  <a:pt x="12965" y="3563"/>
                </a:cubicBezTo>
                <a:cubicBezTo>
                  <a:pt x="12284" y="3351"/>
                  <a:pt x="11564" y="3241"/>
                  <a:pt x="10807" y="3241"/>
                </a:cubicBezTo>
                <a:moveTo>
                  <a:pt x="10807" y="18358"/>
                </a:moveTo>
                <a:cubicBezTo>
                  <a:pt x="11863" y="18358"/>
                  <a:pt x="12844" y="18160"/>
                  <a:pt x="13756" y="17762"/>
                </a:cubicBezTo>
                <a:cubicBezTo>
                  <a:pt x="14666" y="17364"/>
                  <a:pt x="15463" y="16824"/>
                  <a:pt x="16149" y="16141"/>
                </a:cubicBezTo>
                <a:cubicBezTo>
                  <a:pt x="16836" y="15458"/>
                  <a:pt x="17376" y="14656"/>
                  <a:pt x="17774" y="13746"/>
                </a:cubicBezTo>
                <a:cubicBezTo>
                  <a:pt x="18169" y="12837"/>
                  <a:pt x="18367" y="11854"/>
                  <a:pt x="18367" y="10801"/>
                </a:cubicBezTo>
                <a:cubicBezTo>
                  <a:pt x="18367" y="10044"/>
                  <a:pt x="18263" y="9327"/>
                  <a:pt x="18051" y="8638"/>
                </a:cubicBezTo>
                <a:cubicBezTo>
                  <a:pt x="17839" y="7952"/>
                  <a:pt x="17548" y="7319"/>
                  <a:pt x="17178" y="6732"/>
                </a:cubicBezTo>
                <a:lnTo>
                  <a:pt x="6735" y="17169"/>
                </a:lnTo>
                <a:cubicBezTo>
                  <a:pt x="7331" y="17539"/>
                  <a:pt x="7970" y="17827"/>
                  <a:pt x="8651" y="18041"/>
                </a:cubicBezTo>
                <a:cubicBezTo>
                  <a:pt x="9332" y="18250"/>
                  <a:pt x="10049" y="18358"/>
                  <a:pt x="10807" y="1835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2929234" y="6120891"/>
            <a:ext cx="775398" cy="1369066"/>
          </a:xfrm>
          <a:custGeom>
            <a:avLst/>
            <a:gdLst>
              <a:gd name="T0" fmla="*/ 283 w 284"/>
              <a:gd name="T1" fmla="*/ 115 h 497"/>
              <a:gd name="T2" fmla="*/ 283 w 284"/>
              <a:gd name="T3" fmla="*/ 115 h 497"/>
              <a:gd name="T4" fmla="*/ 283 w 284"/>
              <a:gd name="T5" fmla="*/ 62 h 497"/>
              <a:gd name="T6" fmla="*/ 142 w 284"/>
              <a:gd name="T7" fmla="*/ 0 h 497"/>
              <a:gd name="T8" fmla="*/ 0 w 284"/>
              <a:gd name="T9" fmla="*/ 62 h 497"/>
              <a:gd name="T10" fmla="*/ 0 w 284"/>
              <a:gd name="T11" fmla="*/ 115 h 497"/>
              <a:gd name="T12" fmla="*/ 97 w 284"/>
              <a:gd name="T13" fmla="*/ 248 h 497"/>
              <a:gd name="T14" fmla="*/ 0 w 284"/>
              <a:gd name="T15" fmla="*/ 381 h 497"/>
              <a:gd name="T16" fmla="*/ 0 w 284"/>
              <a:gd name="T17" fmla="*/ 443 h 497"/>
              <a:gd name="T18" fmla="*/ 142 w 284"/>
              <a:gd name="T19" fmla="*/ 496 h 497"/>
              <a:gd name="T20" fmla="*/ 283 w 284"/>
              <a:gd name="T21" fmla="*/ 443 h 497"/>
              <a:gd name="T22" fmla="*/ 283 w 284"/>
              <a:gd name="T23" fmla="*/ 381 h 497"/>
              <a:gd name="T24" fmla="*/ 186 w 284"/>
              <a:gd name="T25" fmla="*/ 248 h 497"/>
              <a:gd name="T26" fmla="*/ 283 w 284"/>
              <a:gd name="T27" fmla="*/ 115 h 497"/>
              <a:gd name="T28" fmla="*/ 44 w 284"/>
              <a:gd name="T29" fmla="*/ 62 h 497"/>
              <a:gd name="T30" fmla="*/ 44 w 284"/>
              <a:gd name="T31" fmla="*/ 62 h 497"/>
              <a:gd name="T32" fmla="*/ 142 w 284"/>
              <a:gd name="T33" fmla="*/ 35 h 497"/>
              <a:gd name="T34" fmla="*/ 239 w 284"/>
              <a:gd name="T35" fmla="*/ 62 h 497"/>
              <a:gd name="T36" fmla="*/ 248 w 284"/>
              <a:gd name="T37" fmla="*/ 71 h 497"/>
              <a:gd name="T38" fmla="*/ 142 w 284"/>
              <a:gd name="T39" fmla="*/ 97 h 497"/>
              <a:gd name="T40" fmla="*/ 35 w 284"/>
              <a:gd name="T41" fmla="*/ 71 h 497"/>
              <a:gd name="T42" fmla="*/ 44 w 284"/>
              <a:gd name="T43" fmla="*/ 62 h 497"/>
              <a:gd name="T44" fmla="*/ 151 w 284"/>
              <a:gd name="T45" fmla="*/ 248 h 497"/>
              <a:gd name="T46" fmla="*/ 151 w 284"/>
              <a:gd name="T47" fmla="*/ 248 h 497"/>
              <a:gd name="T48" fmla="*/ 204 w 284"/>
              <a:gd name="T49" fmla="*/ 328 h 497"/>
              <a:gd name="T50" fmla="*/ 248 w 284"/>
              <a:gd name="T51" fmla="*/ 381 h 497"/>
              <a:gd name="T52" fmla="*/ 248 w 284"/>
              <a:gd name="T53" fmla="*/ 416 h 497"/>
              <a:gd name="T54" fmla="*/ 151 w 284"/>
              <a:gd name="T55" fmla="*/ 354 h 497"/>
              <a:gd name="T56" fmla="*/ 133 w 284"/>
              <a:gd name="T57" fmla="*/ 354 h 497"/>
              <a:gd name="T58" fmla="*/ 35 w 284"/>
              <a:gd name="T59" fmla="*/ 416 h 497"/>
              <a:gd name="T60" fmla="*/ 35 w 284"/>
              <a:gd name="T61" fmla="*/ 381 h 497"/>
              <a:gd name="T62" fmla="*/ 80 w 284"/>
              <a:gd name="T63" fmla="*/ 328 h 497"/>
              <a:gd name="T64" fmla="*/ 133 w 284"/>
              <a:gd name="T65" fmla="*/ 248 h 497"/>
              <a:gd name="T66" fmla="*/ 80 w 284"/>
              <a:gd name="T67" fmla="*/ 177 h 497"/>
              <a:gd name="T68" fmla="*/ 35 w 284"/>
              <a:gd name="T69" fmla="*/ 115 h 497"/>
              <a:gd name="T70" fmla="*/ 35 w 284"/>
              <a:gd name="T71" fmla="*/ 88 h 497"/>
              <a:gd name="T72" fmla="*/ 142 w 284"/>
              <a:gd name="T73" fmla="*/ 115 h 497"/>
              <a:gd name="T74" fmla="*/ 248 w 284"/>
              <a:gd name="T75" fmla="*/ 88 h 497"/>
              <a:gd name="T76" fmla="*/ 248 w 284"/>
              <a:gd name="T77" fmla="*/ 115 h 497"/>
              <a:gd name="T78" fmla="*/ 204 w 284"/>
              <a:gd name="T79" fmla="*/ 177 h 497"/>
              <a:gd name="T80" fmla="*/ 151 w 284"/>
              <a:gd name="T81" fmla="*/ 248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4" h="497">
                <a:moveTo>
                  <a:pt x="283" y="115"/>
                </a:moveTo>
                <a:lnTo>
                  <a:pt x="283" y="115"/>
                </a:lnTo>
                <a:cubicBezTo>
                  <a:pt x="283" y="62"/>
                  <a:pt x="283" y="62"/>
                  <a:pt x="283" y="62"/>
                </a:cubicBezTo>
                <a:cubicBezTo>
                  <a:pt x="283" y="35"/>
                  <a:pt x="221" y="0"/>
                  <a:pt x="142" y="0"/>
                </a:cubicBezTo>
                <a:cubicBezTo>
                  <a:pt x="61" y="0"/>
                  <a:pt x="0" y="35"/>
                  <a:pt x="0" y="62"/>
                </a:cubicBezTo>
                <a:cubicBezTo>
                  <a:pt x="0" y="62"/>
                  <a:pt x="0" y="62"/>
                  <a:pt x="0" y="115"/>
                </a:cubicBezTo>
                <a:cubicBezTo>
                  <a:pt x="0" y="168"/>
                  <a:pt x="97" y="213"/>
                  <a:pt x="97" y="248"/>
                </a:cubicBezTo>
                <a:cubicBezTo>
                  <a:pt x="97" y="292"/>
                  <a:pt x="0" y="328"/>
                  <a:pt x="0" y="381"/>
                </a:cubicBezTo>
                <a:cubicBezTo>
                  <a:pt x="0" y="434"/>
                  <a:pt x="0" y="443"/>
                  <a:pt x="0" y="443"/>
                </a:cubicBezTo>
                <a:cubicBezTo>
                  <a:pt x="0" y="460"/>
                  <a:pt x="61" y="496"/>
                  <a:pt x="142" y="496"/>
                </a:cubicBezTo>
                <a:cubicBezTo>
                  <a:pt x="221" y="496"/>
                  <a:pt x="283" y="460"/>
                  <a:pt x="283" y="443"/>
                </a:cubicBezTo>
                <a:cubicBezTo>
                  <a:pt x="283" y="443"/>
                  <a:pt x="283" y="434"/>
                  <a:pt x="283" y="381"/>
                </a:cubicBezTo>
                <a:cubicBezTo>
                  <a:pt x="283" y="328"/>
                  <a:pt x="186" y="292"/>
                  <a:pt x="186" y="248"/>
                </a:cubicBezTo>
                <a:cubicBezTo>
                  <a:pt x="186" y="213"/>
                  <a:pt x="283" y="168"/>
                  <a:pt x="283" y="115"/>
                </a:cubicBezTo>
                <a:close/>
                <a:moveTo>
                  <a:pt x="44" y="62"/>
                </a:moveTo>
                <a:lnTo>
                  <a:pt x="44" y="62"/>
                </a:lnTo>
                <a:cubicBezTo>
                  <a:pt x="61" y="53"/>
                  <a:pt x="88" y="35"/>
                  <a:pt x="142" y="35"/>
                </a:cubicBezTo>
                <a:cubicBezTo>
                  <a:pt x="195" y="35"/>
                  <a:pt x="239" y="62"/>
                  <a:pt x="239" y="62"/>
                </a:cubicBezTo>
                <a:cubicBezTo>
                  <a:pt x="248" y="62"/>
                  <a:pt x="257" y="71"/>
                  <a:pt x="248" y="71"/>
                </a:cubicBezTo>
                <a:cubicBezTo>
                  <a:pt x="230" y="88"/>
                  <a:pt x="186" y="97"/>
                  <a:pt x="142" y="97"/>
                </a:cubicBezTo>
                <a:cubicBezTo>
                  <a:pt x="97" y="97"/>
                  <a:pt x="53" y="88"/>
                  <a:pt x="35" y="71"/>
                </a:cubicBezTo>
                <a:cubicBezTo>
                  <a:pt x="26" y="71"/>
                  <a:pt x="44" y="62"/>
                  <a:pt x="44" y="62"/>
                </a:cubicBezTo>
                <a:close/>
                <a:moveTo>
                  <a:pt x="151" y="248"/>
                </a:moveTo>
                <a:lnTo>
                  <a:pt x="151" y="248"/>
                </a:lnTo>
                <a:cubicBezTo>
                  <a:pt x="151" y="283"/>
                  <a:pt x="177" y="301"/>
                  <a:pt x="204" y="328"/>
                </a:cubicBezTo>
                <a:cubicBezTo>
                  <a:pt x="221" y="345"/>
                  <a:pt x="248" y="372"/>
                  <a:pt x="248" y="381"/>
                </a:cubicBezTo>
                <a:cubicBezTo>
                  <a:pt x="248" y="416"/>
                  <a:pt x="248" y="416"/>
                  <a:pt x="248" y="416"/>
                </a:cubicBezTo>
                <a:cubicBezTo>
                  <a:pt x="230" y="407"/>
                  <a:pt x="151" y="390"/>
                  <a:pt x="151" y="354"/>
                </a:cubicBezTo>
                <a:cubicBezTo>
                  <a:pt x="151" y="337"/>
                  <a:pt x="133" y="337"/>
                  <a:pt x="133" y="354"/>
                </a:cubicBezTo>
                <a:cubicBezTo>
                  <a:pt x="133" y="390"/>
                  <a:pt x="61" y="407"/>
                  <a:pt x="35" y="416"/>
                </a:cubicBezTo>
                <a:cubicBezTo>
                  <a:pt x="35" y="381"/>
                  <a:pt x="35" y="381"/>
                  <a:pt x="35" y="381"/>
                </a:cubicBezTo>
                <a:cubicBezTo>
                  <a:pt x="35" y="372"/>
                  <a:pt x="61" y="345"/>
                  <a:pt x="80" y="328"/>
                </a:cubicBezTo>
                <a:cubicBezTo>
                  <a:pt x="106" y="301"/>
                  <a:pt x="133" y="283"/>
                  <a:pt x="133" y="248"/>
                </a:cubicBezTo>
                <a:cubicBezTo>
                  <a:pt x="133" y="222"/>
                  <a:pt x="106" y="203"/>
                  <a:pt x="80" y="177"/>
                </a:cubicBezTo>
                <a:cubicBezTo>
                  <a:pt x="61" y="159"/>
                  <a:pt x="35" y="132"/>
                  <a:pt x="35" y="115"/>
                </a:cubicBezTo>
                <a:cubicBezTo>
                  <a:pt x="35" y="88"/>
                  <a:pt x="35" y="88"/>
                  <a:pt x="35" y="88"/>
                </a:cubicBezTo>
                <a:cubicBezTo>
                  <a:pt x="61" y="106"/>
                  <a:pt x="97" y="115"/>
                  <a:pt x="142" y="115"/>
                </a:cubicBezTo>
                <a:cubicBezTo>
                  <a:pt x="186" y="115"/>
                  <a:pt x="230" y="106"/>
                  <a:pt x="248" y="88"/>
                </a:cubicBezTo>
                <a:cubicBezTo>
                  <a:pt x="248" y="115"/>
                  <a:pt x="248" y="115"/>
                  <a:pt x="248" y="115"/>
                </a:cubicBezTo>
                <a:cubicBezTo>
                  <a:pt x="248" y="132"/>
                  <a:pt x="221" y="159"/>
                  <a:pt x="204" y="177"/>
                </a:cubicBezTo>
                <a:cubicBezTo>
                  <a:pt x="177" y="203"/>
                  <a:pt x="151" y="222"/>
                  <a:pt x="151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AutoShape 21"/>
          <p:cNvSpPr>
            <a:spLocks/>
          </p:cNvSpPr>
          <p:nvPr/>
        </p:nvSpPr>
        <p:spPr bwMode="auto">
          <a:xfrm>
            <a:off x="9634547" y="6023208"/>
            <a:ext cx="1565999" cy="156443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8"/>
                  <a:pt x="17466" y="2176"/>
                  <a:pt x="18449" y="3156"/>
                </a:cubicBezTo>
                <a:cubicBezTo>
                  <a:pt x="19432" y="4133"/>
                  <a:pt x="20204" y="5280"/>
                  <a:pt x="20760" y="6590"/>
                </a:cubicBezTo>
                <a:cubicBezTo>
                  <a:pt x="21320" y="7900"/>
                  <a:pt x="21599" y="9303"/>
                  <a:pt x="21599" y="10799"/>
                </a:cubicBezTo>
                <a:cubicBezTo>
                  <a:pt x="21599" y="12296"/>
                  <a:pt x="21320" y="13696"/>
                  <a:pt x="20760" y="15009"/>
                </a:cubicBezTo>
                <a:cubicBezTo>
                  <a:pt x="20204" y="16320"/>
                  <a:pt x="19432" y="17463"/>
                  <a:pt x="18449" y="18443"/>
                </a:cubicBezTo>
                <a:cubicBezTo>
                  <a:pt x="17466" y="19423"/>
                  <a:pt x="16322" y="20191"/>
                  <a:pt x="15014" y="20755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5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81" y="17463"/>
                  <a:pt x="1409" y="16320"/>
                  <a:pt x="844" y="15009"/>
                </a:cubicBezTo>
                <a:cubicBezTo>
                  <a:pt x="282" y="13696"/>
                  <a:pt x="0" y="12296"/>
                  <a:pt x="0" y="10800"/>
                </a:cubicBezTo>
                <a:cubicBezTo>
                  <a:pt x="0" y="9303"/>
                  <a:pt x="282" y="7900"/>
                  <a:pt x="844" y="6590"/>
                </a:cubicBezTo>
                <a:cubicBezTo>
                  <a:pt x="1409" y="5280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2524" y="3961"/>
                </a:moveTo>
                <a:cubicBezTo>
                  <a:pt x="12524" y="3871"/>
                  <a:pt x="12488" y="3772"/>
                  <a:pt x="12417" y="3664"/>
                </a:cubicBezTo>
                <a:cubicBezTo>
                  <a:pt x="12344" y="3594"/>
                  <a:pt x="12239" y="3554"/>
                  <a:pt x="12103" y="3543"/>
                </a:cubicBezTo>
                <a:lnTo>
                  <a:pt x="9496" y="3543"/>
                </a:lnTo>
                <a:cubicBezTo>
                  <a:pt x="9368" y="3543"/>
                  <a:pt x="9270" y="3583"/>
                  <a:pt x="9196" y="3664"/>
                </a:cubicBezTo>
                <a:cubicBezTo>
                  <a:pt x="9125" y="3775"/>
                  <a:pt x="9089" y="3873"/>
                  <a:pt x="9089" y="3961"/>
                </a:cubicBezTo>
                <a:lnTo>
                  <a:pt x="9278" y="13948"/>
                </a:lnTo>
                <a:cubicBezTo>
                  <a:pt x="9315" y="14210"/>
                  <a:pt x="9453" y="14340"/>
                  <a:pt x="9696" y="14340"/>
                </a:cubicBezTo>
                <a:lnTo>
                  <a:pt x="11889" y="14340"/>
                </a:lnTo>
                <a:cubicBezTo>
                  <a:pt x="11996" y="14340"/>
                  <a:pt x="12092" y="14304"/>
                  <a:pt x="12171" y="14233"/>
                </a:cubicBezTo>
                <a:cubicBezTo>
                  <a:pt x="12253" y="14162"/>
                  <a:pt x="12296" y="14066"/>
                  <a:pt x="12296" y="13948"/>
                </a:cubicBezTo>
                <a:lnTo>
                  <a:pt x="12524" y="3961"/>
                </a:lnTo>
                <a:close/>
                <a:moveTo>
                  <a:pt x="12442" y="15639"/>
                </a:moveTo>
                <a:cubicBezTo>
                  <a:pt x="12442" y="15532"/>
                  <a:pt x="12400" y="15436"/>
                  <a:pt x="12315" y="15354"/>
                </a:cubicBezTo>
                <a:cubicBezTo>
                  <a:pt x="12228" y="15275"/>
                  <a:pt x="12132" y="15232"/>
                  <a:pt x="12024" y="15232"/>
                </a:cubicBezTo>
                <a:lnTo>
                  <a:pt x="9589" y="15232"/>
                </a:lnTo>
                <a:cubicBezTo>
                  <a:pt x="9481" y="15232"/>
                  <a:pt x="9388" y="15275"/>
                  <a:pt x="9312" y="15354"/>
                </a:cubicBezTo>
                <a:cubicBezTo>
                  <a:pt x="9236" y="15436"/>
                  <a:pt x="9196" y="15532"/>
                  <a:pt x="9196" y="15639"/>
                </a:cubicBezTo>
                <a:lnTo>
                  <a:pt x="9196" y="17991"/>
                </a:lnTo>
                <a:cubicBezTo>
                  <a:pt x="9196" y="18098"/>
                  <a:pt x="9233" y="18194"/>
                  <a:pt x="9306" y="18282"/>
                </a:cubicBezTo>
                <a:cubicBezTo>
                  <a:pt x="9377" y="18367"/>
                  <a:pt x="9473" y="18409"/>
                  <a:pt x="9589" y="18409"/>
                </a:cubicBezTo>
                <a:lnTo>
                  <a:pt x="12024" y="18409"/>
                </a:lnTo>
                <a:cubicBezTo>
                  <a:pt x="12132" y="18409"/>
                  <a:pt x="12228" y="18369"/>
                  <a:pt x="12315" y="18288"/>
                </a:cubicBezTo>
                <a:cubicBezTo>
                  <a:pt x="12400" y="18206"/>
                  <a:pt x="12442" y="18107"/>
                  <a:pt x="12442" y="17991"/>
                </a:cubicBezTo>
                <a:lnTo>
                  <a:pt x="12442" y="156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2572177" y="8683973"/>
            <a:ext cx="1489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Long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queue</a:t>
            </a:r>
          </a:p>
        </p:txBody>
      </p:sp>
      <p:sp>
        <p:nvSpPr>
          <p:cNvPr id="30" name="正方形/長方形 29"/>
          <p:cNvSpPr/>
          <p:nvPr/>
        </p:nvSpPr>
        <p:spPr>
          <a:xfrm>
            <a:off x="5863588" y="8695001"/>
            <a:ext cx="200676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Aisles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Blockage</a:t>
            </a:r>
          </a:p>
        </p:txBody>
      </p:sp>
      <p:sp>
        <p:nvSpPr>
          <p:cNvPr id="31" name="正方形/長方形 30"/>
          <p:cNvSpPr/>
          <p:nvPr/>
        </p:nvSpPr>
        <p:spPr>
          <a:xfrm>
            <a:off x="9610722" y="8695001"/>
            <a:ext cx="161364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Safety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Hazard</a:t>
            </a:r>
          </a:p>
        </p:txBody>
      </p:sp>
      <p:sp>
        <p:nvSpPr>
          <p:cNvPr id="6" name="AutoShape 4" descr="lipping iconçåçæå°çµæ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051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ght entertainment system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692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3603" y="1308100"/>
            <a:ext cx="14043419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/>
          <p:cNvSpPr/>
          <p:nvPr/>
        </p:nvSpPr>
        <p:spPr>
          <a:xfrm>
            <a:off x="6242540" y="3876022"/>
            <a:ext cx="1654248" cy="1654248"/>
          </a:xfrm>
          <a:prstGeom prst="ellipse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6" name="TextBox 5"/>
          <p:cNvSpPr txBox="1"/>
          <p:nvPr/>
        </p:nvSpPr>
        <p:spPr>
          <a:xfrm>
            <a:off x="5375529" y="5979146"/>
            <a:ext cx="3388264" cy="965047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Occupational Safety</a:t>
            </a:r>
          </a:p>
        </p:txBody>
      </p:sp>
      <p:sp>
        <p:nvSpPr>
          <p:cNvPr id="34" name="Oval 33"/>
          <p:cNvSpPr/>
          <p:nvPr/>
        </p:nvSpPr>
        <p:spPr>
          <a:xfrm>
            <a:off x="6242540" y="7282357"/>
            <a:ext cx="1654248" cy="1654248"/>
          </a:xfrm>
          <a:prstGeom prst="ellipse">
            <a:avLst/>
          </a:prstGeom>
          <a:solidFill>
            <a:srgbClr val="467B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5" name="TextBox 34"/>
          <p:cNvSpPr txBox="1"/>
          <p:nvPr/>
        </p:nvSpPr>
        <p:spPr>
          <a:xfrm>
            <a:off x="5375529" y="938548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Passenger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Safety</a:t>
            </a:r>
          </a:p>
        </p:txBody>
      </p:sp>
      <p:sp>
        <p:nvSpPr>
          <p:cNvPr id="38" name="Oval 37"/>
          <p:cNvSpPr/>
          <p:nvPr/>
        </p:nvSpPr>
        <p:spPr>
          <a:xfrm>
            <a:off x="9932515" y="3873472"/>
            <a:ext cx="1654248" cy="1654248"/>
          </a:xfrm>
          <a:prstGeom prst="ellipse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9" name="TextBox 38"/>
          <p:cNvSpPr txBox="1"/>
          <p:nvPr/>
        </p:nvSpPr>
        <p:spPr>
          <a:xfrm>
            <a:off x="9065504" y="5976596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Wait-time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Reduction</a:t>
            </a:r>
          </a:p>
        </p:txBody>
      </p:sp>
      <p:sp>
        <p:nvSpPr>
          <p:cNvPr id="42" name="Oval 41"/>
          <p:cNvSpPr/>
          <p:nvPr/>
        </p:nvSpPr>
        <p:spPr>
          <a:xfrm>
            <a:off x="9928110" y="7285495"/>
            <a:ext cx="1654248" cy="1654248"/>
          </a:xfrm>
          <a:prstGeom prst="ellipse">
            <a:avLst/>
          </a:prstGeom>
          <a:solidFill>
            <a:srgbClr val="1F2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3" name="TextBox 42"/>
          <p:cNvSpPr txBox="1"/>
          <p:nvPr/>
        </p:nvSpPr>
        <p:spPr>
          <a:xfrm>
            <a:off x="9065504" y="938548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Smart Lock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623530" y="17249362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46" name="Oval 45"/>
          <p:cNvSpPr/>
          <p:nvPr/>
        </p:nvSpPr>
        <p:spPr>
          <a:xfrm>
            <a:off x="2784722" y="14444027"/>
            <a:ext cx="1654248" cy="165424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7" name="TextBox 46"/>
          <p:cNvSpPr txBox="1"/>
          <p:nvPr/>
        </p:nvSpPr>
        <p:spPr>
          <a:xfrm>
            <a:off x="1917712" y="1654715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FLYNESS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623530" y="20138134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0" name="Oval 49"/>
          <p:cNvSpPr/>
          <p:nvPr/>
        </p:nvSpPr>
        <p:spPr>
          <a:xfrm>
            <a:off x="2784722" y="17332798"/>
            <a:ext cx="1654248" cy="1654248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1" name="TextBox 50"/>
          <p:cNvSpPr txBox="1"/>
          <p:nvPr/>
        </p:nvSpPr>
        <p:spPr>
          <a:xfrm>
            <a:off x="1917712" y="19435922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HUMOR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636254" y="17249362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4" name="Oval 53"/>
          <p:cNvSpPr/>
          <p:nvPr/>
        </p:nvSpPr>
        <p:spPr>
          <a:xfrm>
            <a:off x="7797447" y="14444027"/>
            <a:ext cx="1654248" cy="165424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5" name="TextBox 54"/>
          <p:cNvSpPr txBox="1"/>
          <p:nvPr/>
        </p:nvSpPr>
        <p:spPr>
          <a:xfrm>
            <a:off x="6930436" y="1654715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SURPRIZE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636254" y="20138134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8" name="Oval 57"/>
          <p:cNvSpPr/>
          <p:nvPr/>
        </p:nvSpPr>
        <p:spPr>
          <a:xfrm>
            <a:off x="7797447" y="17332798"/>
            <a:ext cx="1654248" cy="165424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9" name="TextBox 58"/>
          <p:cNvSpPr txBox="1"/>
          <p:nvPr/>
        </p:nvSpPr>
        <p:spPr>
          <a:xfrm>
            <a:off x="6930436" y="19435922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COFFEE</a:t>
            </a:r>
          </a:p>
        </p:txBody>
      </p:sp>
      <p:sp>
        <p:nvSpPr>
          <p:cNvPr id="8" name="Freeform 124"/>
          <p:cNvSpPr>
            <a:spLocks noEditPoints="1"/>
          </p:cNvSpPr>
          <p:nvPr/>
        </p:nvSpPr>
        <p:spPr bwMode="auto">
          <a:xfrm>
            <a:off x="3239364" y="14905926"/>
            <a:ext cx="744964" cy="742759"/>
          </a:xfrm>
          <a:custGeom>
            <a:avLst/>
            <a:gdLst>
              <a:gd name="T0" fmla="*/ 41 w 186"/>
              <a:gd name="T1" fmla="*/ 125 h 185"/>
              <a:gd name="T2" fmla="*/ 45 w 186"/>
              <a:gd name="T3" fmla="*/ 121 h 185"/>
              <a:gd name="T4" fmla="*/ 46 w 186"/>
              <a:gd name="T5" fmla="*/ 118 h 185"/>
              <a:gd name="T6" fmla="*/ 42 w 186"/>
              <a:gd name="T7" fmla="*/ 114 h 185"/>
              <a:gd name="T8" fmla="*/ 39 w 186"/>
              <a:gd name="T9" fmla="*/ 115 h 185"/>
              <a:gd name="T10" fmla="*/ 35 w 186"/>
              <a:gd name="T11" fmla="*/ 119 h 185"/>
              <a:gd name="T12" fmla="*/ 34 w 186"/>
              <a:gd name="T13" fmla="*/ 122 h 185"/>
              <a:gd name="T14" fmla="*/ 38 w 186"/>
              <a:gd name="T15" fmla="*/ 126 h 185"/>
              <a:gd name="T16" fmla="*/ 41 w 186"/>
              <a:gd name="T17" fmla="*/ 125 h 185"/>
              <a:gd name="T18" fmla="*/ 67 w 186"/>
              <a:gd name="T19" fmla="*/ 122 h 185"/>
              <a:gd name="T20" fmla="*/ 63 w 186"/>
              <a:gd name="T21" fmla="*/ 118 h 185"/>
              <a:gd name="T22" fmla="*/ 60 w 186"/>
              <a:gd name="T23" fmla="*/ 119 h 185"/>
              <a:gd name="T24" fmla="*/ 18 w 186"/>
              <a:gd name="T25" fmla="*/ 161 h 185"/>
              <a:gd name="T26" fmla="*/ 17 w 186"/>
              <a:gd name="T27" fmla="*/ 164 h 185"/>
              <a:gd name="T28" fmla="*/ 21 w 186"/>
              <a:gd name="T29" fmla="*/ 168 h 185"/>
              <a:gd name="T30" fmla="*/ 24 w 186"/>
              <a:gd name="T31" fmla="*/ 167 h 185"/>
              <a:gd name="T32" fmla="*/ 66 w 186"/>
              <a:gd name="T33" fmla="*/ 125 h 185"/>
              <a:gd name="T34" fmla="*/ 67 w 186"/>
              <a:gd name="T35" fmla="*/ 122 h 185"/>
              <a:gd name="T36" fmla="*/ 186 w 186"/>
              <a:gd name="T37" fmla="*/ 4 h 185"/>
              <a:gd name="T38" fmla="*/ 181 w 186"/>
              <a:gd name="T39" fmla="*/ 0 h 185"/>
              <a:gd name="T40" fmla="*/ 180 w 186"/>
              <a:gd name="T41" fmla="*/ 0 h 185"/>
              <a:gd name="T42" fmla="*/ 180 w 186"/>
              <a:gd name="T43" fmla="*/ 0 h 185"/>
              <a:gd name="T44" fmla="*/ 3 w 186"/>
              <a:gd name="T45" fmla="*/ 76 h 185"/>
              <a:gd name="T46" fmla="*/ 2 w 186"/>
              <a:gd name="T47" fmla="*/ 76 h 185"/>
              <a:gd name="T48" fmla="*/ 2 w 186"/>
              <a:gd name="T49" fmla="*/ 76 h 185"/>
              <a:gd name="T50" fmla="*/ 2 w 186"/>
              <a:gd name="T51" fmla="*/ 76 h 185"/>
              <a:gd name="T52" fmla="*/ 0 w 186"/>
              <a:gd name="T53" fmla="*/ 80 h 185"/>
              <a:gd name="T54" fmla="*/ 3 w 186"/>
              <a:gd name="T55" fmla="*/ 84 h 185"/>
              <a:gd name="T56" fmla="*/ 3 w 186"/>
              <a:gd name="T57" fmla="*/ 84 h 185"/>
              <a:gd name="T58" fmla="*/ 73 w 186"/>
              <a:gd name="T59" fmla="*/ 113 h 185"/>
              <a:gd name="T60" fmla="*/ 101 w 186"/>
              <a:gd name="T61" fmla="*/ 182 h 185"/>
              <a:gd name="T62" fmla="*/ 101 w 186"/>
              <a:gd name="T63" fmla="*/ 182 h 185"/>
              <a:gd name="T64" fmla="*/ 105 w 186"/>
              <a:gd name="T65" fmla="*/ 185 h 185"/>
              <a:gd name="T66" fmla="*/ 109 w 186"/>
              <a:gd name="T67" fmla="*/ 183 h 185"/>
              <a:gd name="T68" fmla="*/ 109 w 186"/>
              <a:gd name="T69" fmla="*/ 183 h 185"/>
              <a:gd name="T70" fmla="*/ 109 w 186"/>
              <a:gd name="T71" fmla="*/ 183 h 185"/>
              <a:gd name="T72" fmla="*/ 109 w 186"/>
              <a:gd name="T73" fmla="*/ 183 h 185"/>
              <a:gd name="T74" fmla="*/ 185 w 186"/>
              <a:gd name="T75" fmla="*/ 6 h 185"/>
              <a:gd name="T76" fmla="*/ 185 w 186"/>
              <a:gd name="T77" fmla="*/ 6 h 185"/>
              <a:gd name="T78" fmla="*/ 186 w 186"/>
              <a:gd name="T79" fmla="*/ 4 h 185"/>
              <a:gd name="T80" fmla="*/ 15 w 186"/>
              <a:gd name="T81" fmla="*/ 80 h 185"/>
              <a:gd name="T82" fmla="*/ 163 w 186"/>
              <a:gd name="T83" fmla="*/ 16 h 185"/>
              <a:gd name="T84" fmla="*/ 75 w 186"/>
              <a:gd name="T85" fmla="*/ 104 h 185"/>
              <a:gd name="T86" fmla="*/ 15 w 186"/>
              <a:gd name="T87" fmla="*/ 80 h 185"/>
              <a:gd name="T88" fmla="*/ 105 w 186"/>
              <a:gd name="T89" fmla="*/ 170 h 185"/>
              <a:gd name="T90" fmla="*/ 81 w 186"/>
              <a:gd name="T91" fmla="*/ 110 h 185"/>
              <a:gd name="T92" fmla="*/ 169 w 186"/>
              <a:gd name="T93" fmla="*/ 22 h 185"/>
              <a:gd name="T94" fmla="*/ 105 w 186"/>
              <a:gd name="T95" fmla="*/ 170 h 185"/>
              <a:gd name="T96" fmla="*/ 67 w 186"/>
              <a:gd name="T97" fmla="*/ 139 h 185"/>
              <a:gd name="T98" fmla="*/ 64 w 186"/>
              <a:gd name="T99" fmla="*/ 140 h 185"/>
              <a:gd name="T100" fmla="*/ 52 w 186"/>
              <a:gd name="T101" fmla="*/ 153 h 185"/>
              <a:gd name="T102" fmla="*/ 51 w 186"/>
              <a:gd name="T103" fmla="*/ 156 h 185"/>
              <a:gd name="T104" fmla="*/ 55 w 186"/>
              <a:gd name="T105" fmla="*/ 160 h 185"/>
              <a:gd name="T106" fmla="*/ 58 w 186"/>
              <a:gd name="T107" fmla="*/ 159 h 185"/>
              <a:gd name="T108" fmla="*/ 70 w 186"/>
              <a:gd name="T109" fmla="*/ 146 h 185"/>
              <a:gd name="T110" fmla="*/ 72 w 186"/>
              <a:gd name="T111" fmla="*/ 143 h 185"/>
              <a:gd name="T112" fmla="*/ 67 w 186"/>
              <a:gd name="T113" fmla="*/ 139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6" h="185">
                <a:moveTo>
                  <a:pt x="41" y="125"/>
                </a:moveTo>
                <a:cubicBezTo>
                  <a:pt x="45" y="121"/>
                  <a:pt x="45" y="121"/>
                  <a:pt x="45" y="121"/>
                </a:cubicBezTo>
                <a:cubicBezTo>
                  <a:pt x="46" y="120"/>
                  <a:pt x="46" y="119"/>
                  <a:pt x="46" y="118"/>
                </a:cubicBezTo>
                <a:cubicBezTo>
                  <a:pt x="46" y="116"/>
                  <a:pt x="44" y="114"/>
                  <a:pt x="42" y="114"/>
                </a:cubicBezTo>
                <a:cubicBezTo>
                  <a:pt x="41" y="114"/>
                  <a:pt x="40" y="114"/>
                  <a:pt x="39" y="115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4" y="120"/>
                  <a:pt x="34" y="121"/>
                  <a:pt x="34" y="122"/>
                </a:cubicBezTo>
                <a:cubicBezTo>
                  <a:pt x="34" y="124"/>
                  <a:pt x="36" y="126"/>
                  <a:pt x="38" y="126"/>
                </a:cubicBezTo>
                <a:cubicBezTo>
                  <a:pt x="39" y="126"/>
                  <a:pt x="40" y="126"/>
                  <a:pt x="41" y="125"/>
                </a:cubicBezTo>
                <a:close/>
                <a:moveTo>
                  <a:pt x="67" y="122"/>
                </a:moveTo>
                <a:cubicBezTo>
                  <a:pt x="67" y="120"/>
                  <a:pt x="66" y="118"/>
                  <a:pt x="63" y="118"/>
                </a:cubicBezTo>
                <a:cubicBezTo>
                  <a:pt x="62" y="118"/>
                  <a:pt x="61" y="118"/>
                  <a:pt x="60" y="119"/>
                </a:cubicBezTo>
                <a:cubicBezTo>
                  <a:pt x="18" y="161"/>
                  <a:pt x="18" y="161"/>
                  <a:pt x="18" y="161"/>
                </a:cubicBezTo>
                <a:cubicBezTo>
                  <a:pt x="17" y="162"/>
                  <a:pt x="17" y="163"/>
                  <a:pt x="17" y="164"/>
                </a:cubicBezTo>
                <a:cubicBezTo>
                  <a:pt x="17" y="167"/>
                  <a:pt x="19" y="168"/>
                  <a:pt x="21" y="168"/>
                </a:cubicBezTo>
                <a:cubicBezTo>
                  <a:pt x="22" y="168"/>
                  <a:pt x="23" y="168"/>
                  <a:pt x="24" y="167"/>
                </a:cubicBezTo>
                <a:cubicBezTo>
                  <a:pt x="66" y="125"/>
                  <a:pt x="66" y="125"/>
                  <a:pt x="66" y="125"/>
                </a:cubicBezTo>
                <a:cubicBezTo>
                  <a:pt x="67" y="124"/>
                  <a:pt x="67" y="123"/>
                  <a:pt x="67" y="122"/>
                </a:cubicBezTo>
                <a:close/>
                <a:moveTo>
                  <a:pt x="186" y="4"/>
                </a:moveTo>
                <a:cubicBezTo>
                  <a:pt x="186" y="2"/>
                  <a:pt x="184" y="0"/>
                  <a:pt x="181" y="0"/>
                </a:cubicBezTo>
                <a:cubicBezTo>
                  <a:pt x="181" y="0"/>
                  <a:pt x="180" y="0"/>
                  <a:pt x="180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3" y="76"/>
                  <a:pt x="3" y="76"/>
                  <a:pt x="3" y="76"/>
                </a:cubicBezTo>
                <a:cubicBezTo>
                  <a:pt x="3" y="76"/>
                  <a:pt x="3" y="76"/>
                  <a:pt x="2" y="76"/>
                </a:cubicBezTo>
                <a:cubicBezTo>
                  <a:pt x="2" y="76"/>
                  <a:pt x="2" y="76"/>
                  <a:pt x="2" y="76"/>
                </a:cubicBezTo>
                <a:cubicBezTo>
                  <a:pt x="2" y="76"/>
                  <a:pt x="2" y="76"/>
                  <a:pt x="2" y="76"/>
                </a:cubicBezTo>
                <a:cubicBezTo>
                  <a:pt x="1" y="77"/>
                  <a:pt x="0" y="78"/>
                  <a:pt x="0" y="80"/>
                </a:cubicBezTo>
                <a:cubicBezTo>
                  <a:pt x="0" y="82"/>
                  <a:pt x="1" y="83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2" y="184"/>
                  <a:pt x="103" y="185"/>
                  <a:pt x="105" y="185"/>
                </a:cubicBezTo>
                <a:cubicBezTo>
                  <a:pt x="107" y="185"/>
                  <a:pt x="109" y="184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85" y="6"/>
                  <a:pt x="185" y="6"/>
                  <a:pt x="185" y="6"/>
                </a:cubicBezTo>
                <a:cubicBezTo>
                  <a:pt x="185" y="6"/>
                  <a:pt x="185" y="6"/>
                  <a:pt x="185" y="6"/>
                </a:cubicBezTo>
                <a:cubicBezTo>
                  <a:pt x="185" y="5"/>
                  <a:pt x="186" y="5"/>
                  <a:pt x="186" y="4"/>
                </a:cubicBezTo>
                <a:close/>
                <a:moveTo>
                  <a:pt x="15" y="80"/>
                </a:moveTo>
                <a:cubicBezTo>
                  <a:pt x="163" y="16"/>
                  <a:pt x="163" y="16"/>
                  <a:pt x="163" y="16"/>
                </a:cubicBezTo>
                <a:cubicBezTo>
                  <a:pt x="75" y="104"/>
                  <a:pt x="75" y="104"/>
                  <a:pt x="75" y="104"/>
                </a:cubicBezTo>
                <a:lnTo>
                  <a:pt x="15" y="80"/>
                </a:lnTo>
                <a:close/>
                <a:moveTo>
                  <a:pt x="105" y="170"/>
                </a:moveTo>
                <a:cubicBezTo>
                  <a:pt x="81" y="110"/>
                  <a:pt x="81" y="110"/>
                  <a:pt x="81" y="110"/>
                </a:cubicBezTo>
                <a:cubicBezTo>
                  <a:pt x="169" y="22"/>
                  <a:pt x="169" y="22"/>
                  <a:pt x="169" y="22"/>
                </a:cubicBezTo>
                <a:lnTo>
                  <a:pt x="105" y="170"/>
                </a:lnTo>
                <a:close/>
                <a:moveTo>
                  <a:pt x="67" y="139"/>
                </a:moveTo>
                <a:cubicBezTo>
                  <a:pt x="66" y="139"/>
                  <a:pt x="65" y="139"/>
                  <a:pt x="64" y="140"/>
                </a:cubicBezTo>
                <a:cubicBezTo>
                  <a:pt x="52" y="153"/>
                  <a:pt x="52" y="153"/>
                  <a:pt x="52" y="153"/>
                </a:cubicBezTo>
                <a:cubicBezTo>
                  <a:pt x="51" y="154"/>
                  <a:pt x="51" y="155"/>
                  <a:pt x="51" y="156"/>
                </a:cubicBezTo>
                <a:cubicBezTo>
                  <a:pt x="51" y="158"/>
                  <a:pt x="52" y="160"/>
                  <a:pt x="55" y="160"/>
                </a:cubicBezTo>
                <a:cubicBezTo>
                  <a:pt x="56" y="160"/>
                  <a:pt x="57" y="160"/>
                  <a:pt x="58" y="159"/>
                </a:cubicBezTo>
                <a:cubicBezTo>
                  <a:pt x="70" y="146"/>
                  <a:pt x="70" y="146"/>
                  <a:pt x="70" y="146"/>
                </a:cubicBezTo>
                <a:cubicBezTo>
                  <a:pt x="71" y="145"/>
                  <a:pt x="72" y="144"/>
                  <a:pt x="72" y="143"/>
                </a:cubicBezTo>
                <a:cubicBezTo>
                  <a:pt x="72" y="141"/>
                  <a:pt x="70" y="139"/>
                  <a:pt x="67" y="1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11" name="Freeform 157"/>
          <p:cNvSpPr>
            <a:spLocks noEditPoints="1"/>
          </p:cNvSpPr>
          <p:nvPr/>
        </p:nvSpPr>
        <p:spPr bwMode="auto">
          <a:xfrm>
            <a:off x="8252084" y="14905926"/>
            <a:ext cx="744964" cy="689861"/>
          </a:xfrm>
          <a:custGeom>
            <a:avLst/>
            <a:gdLst>
              <a:gd name="T0" fmla="*/ 145 w 186"/>
              <a:gd name="T1" fmla="*/ 37 h 172"/>
              <a:gd name="T2" fmla="*/ 106 w 186"/>
              <a:gd name="T3" fmla="*/ 8 h 172"/>
              <a:gd name="T4" fmla="*/ 94 w 186"/>
              <a:gd name="T5" fmla="*/ 20 h 172"/>
              <a:gd name="T6" fmla="*/ 93 w 186"/>
              <a:gd name="T7" fmla="*/ 20 h 172"/>
              <a:gd name="T8" fmla="*/ 92 w 186"/>
              <a:gd name="T9" fmla="*/ 20 h 172"/>
              <a:gd name="T10" fmla="*/ 79 w 186"/>
              <a:gd name="T11" fmla="*/ 8 h 172"/>
              <a:gd name="T12" fmla="*/ 41 w 186"/>
              <a:gd name="T13" fmla="*/ 37 h 172"/>
              <a:gd name="T14" fmla="*/ 0 w 186"/>
              <a:gd name="T15" fmla="*/ 45 h 172"/>
              <a:gd name="T16" fmla="*/ 8 w 186"/>
              <a:gd name="T17" fmla="*/ 71 h 172"/>
              <a:gd name="T18" fmla="*/ 17 w 186"/>
              <a:gd name="T19" fmla="*/ 172 h 172"/>
              <a:gd name="T20" fmla="*/ 177 w 186"/>
              <a:gd name="T21" fmla="*/ 164 h 172"/>
              <a:gd name="T22" fmla="*/ 186 w 186"/>
              <a:gd name="T23" fmla="*/ 62 h 172"/>
              <a:gd name="T24" fmla="*/ 177 w 186"/>
              <a:gd name="T25" fmla="*/ 37 h 172"/>
              <a:gd name="T26" fmla="*/ 75 w 186"/>
              <a:gd name="T27" fmla="*/ 15 h 172"/>
              <a:gd name="T28" fmla="*/ 84 w 186"/>
              <a:gd name="T29" fmla="*/ 37 h 172"/>
              <a:gd name="T30" fmla="*/ 48 w 186"/>
              <a:gd name="T31" fmla="*/ 19 h 172"/>
              <a:gd name="T32" fmla="*/ 8 w 186"/>
              <a:gd name="T33" fmla="*/ 45 h 172"/>
              <a:gd name="T34" fmla="*/ 69 w 186"/>
              <a:gd name="T35" fmla="*/ 62 h 172"/>
              <a:gd name="T36" fmla="*/ 89 w 186"/>
              <a:gd name="T37" fmla="*/ 164 h 172"/>
              <a:gd name="T38" fmla="*/ 17 w 186"/>
              <a:gd name="T39" fmla="*/ 121 h 172"/>
              <a:gd name="T40" fmla="*/ 89 w 186"/>
              <a:gd name="T41" fmla="*/ 164 h 172"/>
              <a:gd name="T42" fmla="*/ 17 w 186"/>
              <a:gd name="T43" fmla="*/ 113 h 172"/>
              <a:gd name="T44" fmla="*/ 62 w 186"/>
              <a:gd name="T45" fmla="*/ 71 h 172"/>
              <a:gd name="T46" fmla="*/ 52 w 186"/>
              <a:gd name="T47" fmla="*/ 86 h 172"/>
              <a:gd name="T48" fmla="*/ 58 w 186"/>
              <a:gd name="T49" fmla="*/ 87 h 172"/>
              <a:gd name="T50" fmla="*/ 89 w 186"/>
              <a:gd name="T51" fmla="*/ 71 h 172"/>
              <a:gd name="T52" fmla="*/ 89 w 186"/>
              <a:gd name="T53" fmla="*/ 62 h 172"/>
              <a:gd name="T54" fmla="*/ 89 w 186"/>
              <a:gd name="T55" fmla="*/ 47 h 172"/>
              <a:gd name="T56" fmla="*/ 111 w 186"/>
              <a:gd name="T57" fmla="*/ 15 h 172"/>
              <a:gd name="T58" fmla="*/ 135 w 186"/>
              <a:gd name="T59" fmla="*/ 37 h 172"/>
              <a:gd name="T60" fmla="*/ 99 w 186"/>
              <a:gd name="T61" fmla="*/ 31 h 172"/>
              <a:gd name="T62" fmla="*/ 97 w 186"/>
              <a:gd name="T63" fmla="*/ 47 h 172"/>
              <a:gd name="T64" fmla="*/ 97 w 186"/>
              <a:gd name="T65" fmla="*/ 62 h 172"/>
              <a:gd name="T66" fmla="*/ 169 w 186"/>
              <a:gd name="T67" fmla="*/ 164 h 172"/>
              <a:gd name="T68" fmla="*/ 97 w 186"/>
              <a:gd name="T69" fmla="*/ 121 h 172"/>
              <a:gd name="T70" fmla="*/ 169 w 186"/>
              <a:gd name="T71" fmla="*/ 164 h 172"/>
              <a:gd name="T72" fmla="*/ 97 w 186"/>
              <a:gd name="T73" fmla="*/ 113 h 172"/>
              <a:gd name="T74" fmla="*/ 113 w 186"/>
              <a:gd name="T75" fmla="*/ 71 h 172"/>
              <a:gd name="T76" fmla="*/ 132 w 186"/>
              <a:gd name="T77" fmla="*/ 88 h 172"/>
              <a:gd name="T78" fmla="*/ 133 w 186"/>
              <a:gd name="T79" fmla="*/ 81 h 172"/>
              <a:gd name="T80" fmla="*/ 169 w 186"/>
              <a:gd name="T81" fmla="*/ 71 h 172"/>
              <a:gd name="T82" fmla="*/ 177 w 186"/>
              <a:gd name="T83" fmla="*/ 62 h 172"/>
              <a:gd name="T84" fmla="*/ 106 w 186"/>
              <a:gd name="T85" fmla="*/ 45 h 172"/>
              <a:gd name="T86" fmla="*/ 177 w 186"/>
              <a:gd name="T87" fmla="*/ 6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172">
                <a:moveTo>
                  <a:pt x="177" y="37"/>
                </a:moveTo>
                <a:cubicBezTo>
                  <a:pt x="145" y="37"/>
                  <a:pt x="145" y="37"/>
                  <a:pt x="145" y="37"/>
                </a:cubicBezTo>
                <a:cubicBezTo>
                  <a:pt x="148" y="30"/>
                  <a:pt x="149" y="22"/>
                  <a:pt x="145" y="15"/>
                </a:cubicBezTo>
                <a:cubicBezTo>
                  <a:pt x="138" y="3"/>
                  <a:pt x="121" y="0"/>
                  <a:pt x="106" y="8"/>
                </a:cubicBezTo>
                <a:cubicBezTo>
                  <a:pt x="101" y="11"/>
                  <a:pt x="97" y="15"/>
                  <a:pt x="94" y="20"/>
                </a:cubicBezTo>
                <a:cubicBezTo>
                  <a:pt x="94" y="20"/>
                  <a:pt x="94" y="20"/>
                  <a:pt x="94" y="20"/>
                </a:cubicBezTo>
                <a:cubicBezTo>
                  <a:pt x="94" y="20"/>
                  <a:pt x="94" y="20"/>
                  <a:pt x="94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20"/>
                  <a:pt x="92" y="20"/>
                  <a:pt x="92" y="20"/>
                </a:cubicBezTo>
                <a:cubicBezTo>
                  <a:pt x="92" y="20"/>
                  <a:pt x="92" y="20"/>
                  <a:pt x="92" y="20"/>
                </a:cubicBezTo>
                <a:cubicBezTo>
                  <a:pt x="92" y="20"/>
                  <a:pt x="91" y="20"/>
                  <a:pt x="91" y="20"/>
                </a:cubicBezTo>
                <a:cubicBezTo>
                  <a:pt x="89" y="15"/>
                  <a:pt x="85" y="11"/>
                  <a:pt x="79" y="8"/>
                </a:cubicBezTo>
                <a:cubicBezTo>
                  <a:pt x="65" y="0"/>
                  <a:pt x="48" y="3"/>
                  <a:pt x="41" y="15"/>
                </a:cubicBezTo>
                <a:cubicBezTo>
                  <a:pt x="37" y="22"/>
                  <a:pt x="37" y="30"/>
                  <a:pt x="41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4" y="37"/>
                  <a:pt x="0" y="41"/>
                  <a:pt x="0" y="45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7"/>
                  <a:pt x="4" y="71"/>
                  <a:pt x="8" y="71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168"/>
                  <a:pt x="12" y="172"/>
                  <a:pt x="17" y="172"/>
                </a:cubicBezTo>
                <a:cubicBezTo>
                  <a:pt x="169" y="172"/>
                  <a:pt x="169" y="172"/>
                  <a:pt x="169" y="172"/>
                </a:cubicBezTo>
                <a:cubicBezTo>
                  <a:pt x="173" y="172"/>
                  <a:pt x="177" y="168"/>
                  <a:pt x="177" y="164"/>
                </a:cubicBezTo>
                <a:cubicBezTo>
                  <a:pt x="177" y="71"/>
                  <a:pt x="177" y="71"/>
                  <a:pt x="177" y="71"/>
                </a:cubicBezTo>
                <a:cubicBezTo>
                  <a:pt x="182" y="71"/>
                  <a:pt x="186" y="67"/>
                  <a:pt x="186" y="62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86" y="41"/>
                  <a:pt x="182" y="37"/>
                  <a:pt x="177" y="37"/>
                </a:cubicBezTo>
                <a:close/>
                <a:moveTo>
                  <a:pt x="48" y="19"/>
                </a:moveTo>
                <a:cubicBezTo>
                  <a:pt x="53" y="11"/>
                  <a:pt x="65" y="9"/>
                  <a:pt x="75" y="15"/>
                </a:cubicBezTo>
                <a:cubicBezTo>
                  <a:pt x="81" y="19"/>
                  <a:pt x="85" y="25"/>
                  <a:pt x="86" y="31"/>
                </a:cubicBezTo>
                <a:cubicBezTo>
                  <a:pt x="85" y="33"/>
                  <a:pt x="85" y="35"/>
                  <a:pt x="84" y="37"/>
                </a:cubicBezTo>
                <a:cubicBezTo>
                  <a:pt x="50" y="37"/>
                  <a:pt x="50" y="37"/>
                  <a:pt x="50" y="37"/>
                </a:cubicBezTo>
                <a:cubicBezTo>
                  <a:pt x="46" y="31"/>
                  <a:pt x="45" y="25"/>
                  <a:pt x="48" y="19"/>
                </a:cubicBezTo>
                <a:close/>
                <a:moveTo>
                  <a:pt x="8" y="62"/>
                </a:moveTo>
                <a:cubicBezTo>
                  <a:pt x="8" y="45"/>
                  <a:pt x="8" y="45"/>
                  <a:pt x="8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76" y="52"/>
                  <a:pt x="72" y="58"/>
                  <a:pt x="69" y="62"/>
                </a:cubicBezTo>
                <a:lnTo>
                  <a:pt x="8" y="62"/>
                </a:lnTo>
                <a:close/>
                <a:moveTo>
                  <a:pt x="89" y="164"/>
                </a:moveTo>
                <a:cubicBezTo>
                  <a:pt x="17" y="164"/>
                  <a:pt x="17" y="164"/>
                  <a:pt x="17" y="164"/>
                </a:cubicBezTo>
                <a:cubicBezTo>
                  <a:pt x="17" y="121"/>
                  <a:pt x="17" y="121"/>
                  <a:pt x="17" y="121"/>
                </a:cubicBezTo>
                <a:cubicBezTo>
                  <a:pt x="89" y="121"/>
                  <a:pt x="89" y="121"/>
                  <a:pt x="89" y="121"/>
                </a:cubicBezTo>
                <a:lnTo>
                  <a:pt x="89" y="164"/>
                </a:lnTo>
                <a:close/>
                <a:moveTo>
                  <a:pt x="89" y="113"/>
                </a:moveTo>
                <a:cubicBezTo>
                  <a:pt x="17" y="113"/>
                  <a:pt x="17" y="113"/>
                  <a:pt x="17" y="113"/>
                </a:cubicBezTo>
                <a:cubicBezTo>
                  <a:pt x="17" y="71"/>
                  <a:pt x="17" y="71"/>
                  <a:pt x="17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56" y="77"/>
                  <a:pt x="52" y="80"/>
                  <a:pt x="52" y="81"/>
                </a:cubicBezTo>
                <a:cubicBezTo>
                  <a:pt x="50" y="82"/>
                  <a:pt x="50" y="85"/>
                  <a:pt x="52" y="86"/>
                </a:cubicBezTo>
                <a:cubicBezTo>
                  <a:pt x="52" y="87"/>
                  <a:pt x="53" y="88"/>
                  <a:pt x="54" y="88"/>
                </a:cubicBezTo>
                <a:cubicBezTo>
                  <a:pt x="55" y="88"/>
                  <a:pt x="57" y="88"/>
                  <a:pt x="58" y="87"/>
                </a:cubicBezTo>
                <a:cubicBezTo>
                  <a:pt x="58" y="87"/>
                  <a:pt x="65" y="81"/>
                  <a:pt x="73" y="71"/>
                </a:cubicBezTo>
                <a:cubicBezTo>
                  <a:pt x="89" y="71"/>
                  <a:pt x="89" y="71"/>
                  <a:pt x="89" y="71"/>
                </a:cubicBezTo>
                <a:lnTo>
                  <a:pt x="89" y="113"/>
                </a:lnTo>
                <a:close/>
                <a:moveTo>
                  <a:pt x="89" y="62"/>
                </a:moveTo>
                <a:cubicBezTo>
                  <a:pt x="79" y="62"/>
                  <a:pt x="79" y="62"/>
                  <a:pt x="79" y="62"/>
                </a:cubicBezTo>
                <a:cubicBezTo>
                  <a:pt x="83" y="58"/>
                  <a:pt x="86" y="52"/>
                  <a:pt x="89" y="47"/>
                </a:cubicBezTo>
                <a:lnTo>
                  <a:pt x="89" y="62"/>
                </a:lnTo>
                <a:close/>
                <a:moveTo>
                  <a:pt x="111" y="15"/>
                </a:moveTo>
                <a:cubicBezTo>
                  <a:pt x="121" y="9"/>
                  <a:pt x="133" y="11"/>
                  <a:pt x="137" y="19"/>
                </a:cubicBezTo>
                <a:cubicBezTo>
                  <a:pt x="140" y="25"/>
                  <a:pt x="139" y="31"/>
                  <a:pt x="135" y="37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01" y="35"/>
                  <a:pt x="100" y="33"/>
                  <a:pt x="99" y="31"/>
                </a:cubicBezTo>
                <a:cubicBezTo>
                  <a:pt x="100" y="25"/>
                  <a:pt x="104" y="19"/>
                  <a:pt x="111" y="15"/>
                </a:cubicBezTo>
                <a:close/>
                <a:moveTo>
                  <a:pt x="97" y="47"/>
                </a:moveTo>
                <a:cubicBezTo>
                  <a:pt x="100" y="53"/>
                  <a:pt x="103" y="58"/>
                  <a:pt x="106" y="62"/>
                </a:cubicBezTo>
                <a:cubicBezTo>
                  <a:pt x="97" y="62"/>
                  <a:pt x="97" y="62"/>
                  <a:pt x="97" y="62"/>
                </a:cubicBezTo>
                <a:lnTo>
                  <a:pt x="97" y="47"/>
                </a:lnTo>
                <a:close/>
                <a:moveTo>
                  <a:pt x="169" y="164"/>
                </a:moveTo>
                <a:cubicBezTo>
                  <a:pt x="97" y="164"/>
                  <a:pt x="97" y="164"/>
                  <a:pt x="97" y="164"/>
                </a:cubicBezTo>
                <a:cubicBezTo>
                  <a:pt x="97" y="121"/>
                  <a:pt x="97" y="121"/>
                  <a:pt x="97" y="121"/>
                </a:cubicBezTo>
                <a:cubicBezTo>
                  <a:pt x="169" y="121"/>
                  <a:pt x="169" y="121"/>
                  <a:pt x="169" y="121"/>
                </a:cubicBezTo>
                <a:lnTo>
                  <a:pt x="169" y="164"/>
                </a:lnTo>
                <a:close/>
                <a:moveTo>
                  <a:pt x="169" y="113"/>
                </a:moveTo>
                <a:cubicBezTo>
                  <a:pt x="97" y="113"/>
                  <a:pt x="97" y="113"/>
                  <a:pt x="97" y="113"/>
                </a:cubicBezTo>
                <a:cubicBezTo>
                  <a:pt x="97" y="71"/>
                  <a:pt x="97" y="71"/>
                  <a:pt x="97" y="71"/>
                </a:cubicBezTo>
                <a:cubicBezTo>
                  <a:pt x="113" y="71"/>
                  <a:pt x="113" y="71"/>
                  <a:pt x="113" y="71"/>
                </a:cubicBezTo>
                <a:cubicBezTo>
                  <a:pt x="121" y="81"/>
                  <a:pt x="127" y="87"/>
                  <a:pt x="128" y="87"/>
                </a:cubicBezTo>
                <a:cubicBezTo>
                  <a:pt x="129" y="88"/>
                  <a:pt x="130" y="88"/>
                  <a:pt x="132" y="88"/>
                </a:cubicBezTo>
                <a:cubicBezTo>
                  <a:pt x="133" y="88"/>
                  <a:pt x="133" y="87"/>
                  <a:pt x="134" y="86"/>
                </a:cubicBezTo>
                <a:cubicBezTo>
                  <a:pt x="135" y="85"/>
                  <a:pt x="135" y="82"/>
                  <a:pt x="133" y="81"/>
                </a:cubicBezTo>
                <a:cubicBezTo>
                  <a:pt x="133" y="80"/>
                  <a:pt x="129" y="77"/>
                  <a:pt x="124" y="71"/>
                </a:cubicBezTo>
                <a:cubicBezTo>
                  <a:pt x="169" y="71"/>
                  <a:pt x="169" y="71"/>
                  <a:pt x="169" y="71"/>
                </a:cubicBezTo>
                <a:lnTo>
                  <a:pt x="169" y="113"/>
                </a:lnTo>
                <a:close/>
                <a:moveTo>
                  <a:pt x="177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3" y="58"/>
                  <a:pt x="109" y="52"/>
                  <a:pt x="106" y="45"/>
                </a:cubicBezTo>
                <a:cubicBezTo>
                  <a:pt x="177" y="45"/>
                  <a:pt x="177" y="45"/>
                  <a:pt x="177" y="45"/>
                </a:cubicBezTo>
                <a:lnTo>
                  <a:pt x="177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77" name="Freeform 507"/>
          <p:cNvSpPr>
            <a:spLocks noEditPoints="1"/>
          </p:cNvSpPr>
          <p:nvPr/>
        </p:nvSpPr>
        <p:spPr bwMode="auto">
          <a:xfrm>
            <a:off x="8297084" y="19747101"/>
            <a:ext cx="747415" cy="743006"/>
          </a:xfrm>
          <a:custGeom>
            <a:avLst/>
            <a:gdLst>
              <a:gd name="T0" fmla="*/ 106 w 186"/>
              <a:gd name="T1" fmla="*/ 46 h 185"/>
              <a:gd name="T2" fmla="*/ 102 w 186"/>
              <a:gd name="T3" fmla="*/ 17 h 185"/>
              <a:gd name="T4" fmla="*/ 97 w 186"/>
              <a:gd name="T5" fmla="*/ 46 h 185"/>
              <a:gd name="T6" fmla="*/ 161 w 186"/>
              <a:gd name="T7" fmla="*/ 88 h 185"/>
              <a:gd name="T8" fmla="*/ 152 w 186"/>
              <a:gd name="T9" fmla="*/ 76 h 185"/>
              <a:gd name="T10" fmla="*/ 9 w 186"/>
              <a:gd name="T11" fmla="*/ 67 h 185"/>
              <a:gd name="T12" fmla="*/ 0 w 186"/>
              <a:gd name="T13" fmla="*/ 126 h 185"/>
              <a:gd name="T14" fmla="*/ 5 w 186"/>
              <a:gd name="T15" fmla="*/ 177 h 185"/>
              <a:gd name="T16" fmla="*/ 5 w 186"/>
              <a:gd name="T17" fmla="*/ 185 h 185"/>
              <a:gd name="T18" fmla="*/ 152 w 186"/>
              <a:gd name="T19" fmla="*/ 181 h 185"/>
              <a:gd name="T20" fmla="*/ 123 w 186"/>
              <a:gd name="T21" fmla="*/ 177 h 185"/>
              <a:gd name="T22" fmla="*/ 161 w 186"/>
              <a:gd name="T23" fmla="*/ 139 h 185"/>
              <a:gd name="T24" fmla="*/ 161 w 186"/>
              <a:gd name="T25" fmla="*/ 88 h 185"/>
              <a:gd name="T26" fmla="*/ 59 w 186"/>
              <a:gd name="T27" fmla="*/ 177 h 185"/>
              <a:gd name="T28" fmla="*/ 131 w 186"/>
              <a:gd name="T29" fmla="*/ 160 h 185"/>
              <a:gd name="T30" fmla="*/ 144 w 186"/>
              <a:gd name="T31" fmla="*/ 126 h 185"/>
              <a:gd name="T32" fmla="*/ 16 w 186"/>
              <a:gd name="T33" fmla="*/ 152 h 185"/>
              <a:gd name="T34" fmla="*/ 9 w 186"/>
              <a:gd name="T35" fmla="*/ 76 h 185"/>
              <a:gd name="T36" fmla="*/ 144 w 186"/>
              <a:gd name="T37" fmla="*/ 126 h 185"/>
              <a:gd name="T38" fmla="*/ 152 w 186"/>
              <a:gd name="T39" fmla="*/ 131 h 185"/>
              <a:gd name="T40" fmla="*/ 152 w 186"/>
              <a:gd name="T41" fmla="*/ 97 h 185"/>
              <a:gd name="T42" fmla="*/ 177 w 186"/>
              <a:gd name="T43" fmla="*/ 114 h 185"/>
              <a:gd name="T44" fmla="*/ 76 w 186"/>
              <a:gd name="T45" fmla="*/ 50 h 185"/>
              <a:gd name="T46" fmla="*/ 80 w 186"/>
              <a:gd name="T47" fmla="*/ 4 h 185"/>
              <a:gd name="T48" fmla="*/ 72 w 186"/>
              <a:gd name="T49" fmla="*/ 4 h 185"/>
              <a:gd name="T50" fmla="*/ 76 w 186"/>
              <a:gd name="T51" fmla="*/ 50 h 185"/>
              <a:gd name="T52" fmla="*/ 131 w 186"/>
              <a:gd name="T53" fmla="*/ 55 h 185"/>
              <a:gd name="T54" fmla="*/ 127 w 186"/>
              <a:gd name="T55" fmla="*/ 8 h 185"/>
              <a:gd name="T56" fmla="*/ 123 w 186"/>
              <a:gd name="T57" fmla="*/ 55 h 185"/>
              <a:gd name="T58" fmla="*/ 51 w 186"/>
              <a:gd name="T59" fmla="*/ 59 h 185"/>
              <a:gd name="T60" fmla="*/ 55 w 186"/>
              <a:gd name="T61" fmla="*/ 13 h 185"/>
              <a:gd name="T62" fmla="*/ 47 w 186"/>
              <a:gd name="T63" fmla="*/ 13 h 185"/>
              <a:gd name="T64" fmla="*/ 51 w 186"/>
              <a:gd name="T65" fmla="*/ 59 h 185"/>
              <a:gd name="T66" fmla="*/ 30 w 186"/>
              <a:gd name="T67" fmla="*/ 46 h 185"/>
              <a:gd name="T68" fmla="*/ 26 w 186"/>
              <a:gd name="T69" fmla="*/ 17 h 185"/>
              <a:gd name="T70" fmla="*/ 21 w 186"/>
              <a:gd name="T71" fmla="*/ 4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6" h="185">
                <a:moveTo>
                  <a:pt x="102" y="50"/>
                </a:moveTo>
                <a:cubicBezTo>
                  <a:pt x="104" y="50"/>
                  <a:pt x="106" y="49"/>
                  <a:pt x="106" y="46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19"/>
                  <a:pt x="104" y="17"/>
                  <a:pt x="102" y="17"/>
                </a:cubicBezTo>
                <a:cubicBezTo>
                  <a:pt x="99" y="17"/>
                  <a:pt x="97" y="19"/>
                  <a:pt x="97" y="21"/>
                </a:cubicBezTo>
                <a:cubicBezTo>
                  <a:pt x="97" y="46"/>
                  <a:pt x="97" y="46"/>
                  <a:pt x="97" y="46"/>
                </a:cubicBezTo>
                <a:cubicBezTo>
                  <a:pt x="97" y="49"/>
                  <a:pt x="99" y="50"/>
                  <a:pt x="102" y="50"/>
                </a:cubicBezTo>
                <a:close/>
                <a:moveTo>
                  <a:pt x="161" y="88"/>
                </a:moveTo>
                <a:cubicBezTo>
                  <a:pt x="152" y="88"/>
                  <a:pt x="152" y="88"/>
                  <a:pt x="152" y="88"/>
                </a:cubicBezTo>
                <a:cubicBezTo>
                  <a:pt x="152" y="76"/>
                  <a:pt x="152" y="76"/>
                  <a:pt x="152" y="76"/>
                </a:cubicBezTo>
                <a:cubicBezTo>
                  <a:pt x="152" y="71"/>
                  <a:pt x="148" y="67"/>
                  <a:pt x="144" y="67"/>
                </a:cubicBezTo>
                <a:cubicBezTo>
                  <a:pt x="9" y="67"/>
                  <a:pt x="9" y="67"/>
                  <a:pt x="9" y="67"/>
                </a:cubicBezTo>
                <a:cubicBezTo>
                  <a:pt x="4" y="67"/>
                  <a:pt x="0" y="71"/>
                  <a:pt x="0" y="7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48"/>
                  <a:pt x="12" y="167"/>
                  <a:pt x="29" y="177"/>
                </a:cubicBezTo>
                <a:cubicBezTo>
                  <a:pt x="5" y="177"/>
                  <a:pt x="5" y="177"/>
                  <a:pt x="5" y="177"/>
                </a:cubicBezTo>
                <a:cubicBezTo>
                  <a:pt x="2" y="177"/>
                  <a:pt x="0" y="179"/>
                  <a:pt x="0" y="181"/>
                </a:cubicBezTo>
                <a:cubicBezTo>
                  <a:pt x="0" y="184"/>
                  <a:pt x="2" y="185"/>
                  <a:pt x="5" y="185"/>
                </a:cubicBezTo>
                <a:cubicBezTo>
                  <a:pt x="148" y="185"/>
                  <a:pt x="148" y="185"/>
                  <a:pt x="148" y="185"/>
                </a:cubicBezTo>
                <a:cubicBezTo>
                  <a:pt x="150" y="185"/>
                  <a:pt x="152" y="184"/>
                  <a:pt x="152" y="181"/>
                </a:cubicBezTo>
                <a:cubicBezTo>
                  <a:pt x="152" y="179"/>
                  <a:pt x="150" y="177"/>
                  <a:pt x="148" y="177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37" y="169"/>
                  <a:pt x="147" y="155"/>
                  <a:pt x="151" y="139"/>
                </a:cubicBezTo>
                <a:cubicBezTo>
                  <a:pt x="161" y="139"/>
                  <a:pt x="161" y="139"/>
                  <a:pt x="161" y="139"/>
                </a:cubicBezTo>
                <a:cubicBezTo>
                  <a:pt x="175" y="139"/>
                  <a:pt x="186" y="128"/>
                  <a:pt x="186" y="114"/>
                </a:cubicBezTo>
                <a:cubicBezTo>
                  <a:pt x="186" y="100"/>
                  <a:pt x="175" y="88"/>
                  <a:pt x="161" y="88"/>
                </a:cubicBezTo>
                <a:close/>
                <a:moveTo>
                  <a:pt x="93" y="177"/>
                </a:moveTo>
                <a:cubicBezTo>
                  <a:pt x="59" y="177"/>
                  <a:pt x="59" y="177"/>
                  <a:pt x="59" y="177"/>
                </a:cubicBezTo>
                <a:cubicBezTo>
                  <a:pt x="44" y="177"/>
                  <a:pt x="31" y="171"/>
                  <a:pt x="22" y="160"/>
                </a:cubicBezTo>
                <a:cubicBezTo>
                  <a:pt x="131" y="160"/>
                  <a:pt x="131" y="160"/>
                  <a:pt x="131" y="160"/>
                </a:cubicBezTo>
                <a:cubicBezTo>
                  <a:pt x="122" y="171"/>
                  <a:pt x="108" y="177"/>
                  <a:pt x="93" y="177"/>
                </a:cubicBezTo>
                <a:close/>
                <a:moveTo>
                  <a:pt x="144" y="126"/>
                </a:moveTo>
                <a:cubicBezTo>
                  <a:pt x="144" y="136"/>
                  <a:pt x="141" y="144"/>
                  <a:pt x="137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1" y="144"/>
                  <a:pt x="9" y="136"/>
                  <a:pt x="9" y="126"/>
                </a:cubicBezTo>
                <a:cubicBezTo>
                  <a:pt x="9" y="76"/>
                  <a:pt x="9" y="76"/>
                  <a:pt x="9" y="76"/>
                </a:cubicBezTo>
                <a:cubicBezTo>
                  <a:pt x="144" y="76"/>
                  <a:pt x="144" y="76"/>
                  <a:pt x="144" y="76"/>
                </a:cubicBezTo>
                <a:lnTo>
                  <a:pt x="144" y="126"/>
                </a:lnTo>
                <a:close/>
                <a:moveTo>
                  <a:pt x="161" y="131"/>
                </a:moveTo>
                <a:cubicBezTo>
                  <a:pt x="152" y="131"/>
                  <a:pt x="152" y="131"/>
                  <a:pt x="152" y="131"/>
                </a:cubicBezTo>
                <a:cubicBezTo>
                  <a:pt x="152" y="129"/>
                  <a:pt x="152" y="128"/>
                  <a:pt x="152" y="126"/>
                </a:cubicBezTo>
                <a:cubicBezTo>
                  <a:pt x="152" y="97"/>
                  <a:pt x="152" y="97"/>
                  <a:pt x="152" y="97"/>
                </a:cubicBezTo>
                <a:cubicBezTo>
                  <a:pt x="161" y="97"/>
                  <a:pt x="161" y="97"/>
                  <a:pt x="161" y="97"/>
                </a:cubicBezTo>
                <a:cubicBezTo>
                  <a:pt x="170" y="97"/>
                  <a:pt x="177" y="104"/>
                  <a:pt x="177" y="114"/>
                </a:cubicBezTo>
                <a:cubicBezTo>
                  <a:pt x="177" y="123"/>
                  <a:pt x="170" y="131"/>
                  <a:pt x="161" y="131"/>
                </a:cubicBezTo>
                <a:close/>
                <a:moveTo>
                  <a:pt x="76" y="50"/>
                </a:moveTo>
                <a:cubicBezTo>
                  <a:pt x="79" y="50"/>
                  <a:pt x="80" y="49"/>
                  <a:pt x="80" y="46"/>
                </a:cubicBezTo>
                <a:cubicBezTo>
                  <a:pt x="80" y="4"/>
                  <a:pt x="80" y="4"/>
                  <a:pt x="80" y="4"/>
                </a:cubicBezTo>
                <a:cubicBezTo>
                  <a:pt x="80" y="2"/>
                  <a:pt x="79" y="0"/>
                  <a:pt x="76" y="0"/>
                </a:cubicBezTo>
                <a:cubicBezTo>
                  <a:pt x="74" y="0"/>
                  <a:pt x="72" y="2"/>
                  <a:pt x="72" y="4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9"/>
                  <a:pt x="74" y="50"/>
                  <a:pt x="76" y="50"/>
                </a:cubicBezTo>
                <a:close/>
                <a:moveTo>
                  <a:pt x="127" y="59"/>
                </a:moveTo>
                <a:cubicBezTo>
                  <a:pt x="129" y="59"/>
                  <a:pt x="131" y="57"/>
                  <a:pt x="131" y="55"/>
                </a:cubicBezTo>
                <a:cubicBezTo>
                  <a:pt x="131" y="13"/>
                  <a:pt x="131" y="13"/>
                  <a:pt x="131" y="13"/>
                </a:cubicBezTo>
                <a:cubicBezTo>
                  <a:pt x="131" y="10"/>
                  <a:pt x="129" y="8"/>
                  <a:pt x="127" y="8"/>
                </a:cubicBezTo>
                <a:cubicBezTo>
                  <a:pt x="125" y="8"/>
                  <a:pt x="123" y="10"/>
                  <a:pt x="123" y="13"/>
                </a:cubicBezTo>
                <a:cubicBezTo>
                  <a:pt x="123" y="55"/>
                  <a:pt x="123" y="55"/>
                  <a:pt x="123" y="55"/>
                </a:cubicBezTo>
                <a:cubicBezTo>
                  <a:pt x="123" y="57"/>
                  <a:pt x="125" y="59"/>
                  <a:pt x="127" y="59"/>
                </a:cubicBezTo>
                <a:close/>
                <a:moveTo>
                  <a:pt x="51" y="59"/>
                </a:moveTo>
                <a:cubicBezTo>
                  <a:pt x="53" y="59"/>
                  <a:pt x="55" y="57"/>
                  <a:pt x="55" y="55"/>
                </a:cubicBezTo>
                <a:cubicBezTo>
                  <a:pt x="55" y="13"/>
                  <a:pt x="55" y="13"/>
                  <a:pt x="55" y="13"/>
                </a:cubicBezTo>
                <a:cubicBezTo>
                  <a:pt x="55" y="10"/>
                  <a:pt x="53" y="8"/>
                  <a:pt x="51" y="8"/>
                </a:cubicBezTo>
                <a:cubicBezTo>
                  <a:pt x="49" y="8"/>
                  <a:pt x="47" y="10"/>
                  <a:pt x="47" y="13"/>
                </a:cubicBezTo>
                <a:cubicBezTo>
                  <a:pt x="47" y="55"/>
                  <a:pt x="47" y="55"/>
                  <a:pt x="47" y="55"/>
                </a:cubicBezTo>
                <a:cubicBezTo>
                  <a:pt x="47" y="57"/>
                  <a:pt x="49" y="59"/>
                  <a:pt x="51" y="59"/>
                </a:cubicBezTo>
                <a:close/>
                <a:moveTo>
                  <a:pt x="26" y="50"/>
                </a:moveTo>
                <a:cubicBezTo>
                  <a:pt x="28" y="50"/>
                  <a:pt x="30" y="49"/>
                  <a:pt x="30" y="46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19"/>
                  <a:pt x="28" y="17"/>
                  <a:pt x="26" y="17"/>
                </a:cubicBezTo>
                <a:cubicBezTo>
                  <a:pt x="23" y="17"/>
                  <a:pt x="21" y="19"/>
                  <a:pt x="21" y="21"/>
                </a:cubicBezTo>
                <a:cubicBezTo>
                  <a:pt x="21" y="46"/>
                  <a:pt x="21" y="46"/>
                  <a:pt x="21" y="46"/>
                </a:cubicBezTo>
                <a:cubicBezTo>
                  <a:pt x="21" y="49"/>
                  <a:pt x="23" y="50"/>
                  <a:pt x="26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78" name="Freeform 513"/>
          <p:cNvSpPr>
            <a:spLocks noEditPoints="1"/>
          </p:cNvSpPr>
          <p:nvPr/>
        </p:nvSpPr>
        <p:spPr bwMode="auto">
          <a:xfrm>
            <a:off x="3230422" y="19768713"/>
            <a:ext cx="762848" cy="743006"/>
          </a:xfrm>
          <a:custGeom>
            <a:avLst/>
            <a:gdLst>
              <a:gd name="T0" fmla="*/ 0 w 190"/>
              <a:gd name="T1" fmla="*/ 185 h 185"/>
              <a:gd name="T2" fmla="*/ 77 w 190"/>
              <a:gd name="T3" fmla="*/ 153 h 185"/>
              <a:gd name="T4" fmla="*/ 15 w 190"/>
              <a:gd name="T5" fmla="*/ 170 h 185"/>
              <a:gd name="T6" fmla="*/ 38 w 190"/>
              <a:gd name="T7" fmla="*/ 143 h 185"/>
              <a:gd name="T8" fmla="*/ 15 w 190"/>
              <a:gd name="T9" fmla="*/ 170 h 185"/>
              <a:gd name="T10" fmla="*/ 118 w 190"/>
              <a:gd name="T11" fmla="*/ 97 h 185"/>
              <a:gd name="T12" fmla="*/ 109 w 190"/>
              <a:gd name="T13" fmla="*/ 97 h 185"/>
              <a:gd name="T14" fmla="*/ 184 w 190"/>
              <a:gd name="T15" fmla="*/ 1 h 185"/>
              <a:gd name="T16" fmla="*/ 88 w 190"/>
              <a:gd name="T17" fmla="*/ 38 h 185"/>
              <a:gd name="T18" fmla="*/ 10 w 190"/>
              <a:gd name="T19" fmla="*/ 91 h 185"/>
              <a:gd name="T20" fmla="*/ 52 w 190"/>
              <a:gd name="T21" fmla="*/ 133 h 185"/>
              <a:gd name="T22" fmla="*/ 82 w 190"/>
              <a:gd name="T23" fmla="*/ 143 h 185"/>
              <a:gd name="T24" fmla="*/ 117 w 190"/>
              <a:gd name="T25" fmla="*/ 127 h 185"/>
              <a:gd name="T26" fmla="*/ 184 w 190"/>
              <a:gd name="T27" fmla="*/ 1 h 185"/>
              <a:gd name="T28" fmla="*/ 98 w 190"/>
              <a:gd name="T29" fmla="*/ 155 h 185"/>
              <a:gd name="T30" fmla="*/ 82 w 190"/>
              <a:gd name="T31" fmla="*/ 134 h 185"/>
              <a:gd name="T32" fmla="*/ 75 w 190"/>
              <a:gd name="T33" fmla="*/ 135 h 185"/>
              <a:gd name="T34" fmla="*/ 50 w 190"/>
              <a:gd name="T35" fmla="*/ 105 h 185"/>
              <a:gd name="T36" fmla="*/ 30 w 190"/>
              <a:gd name="T37" fmla="*/ 87 h 185"/>
              <a:gd name="T38" fmla="*/ 61 w 190"/>
              <a:gd name="T39" fmla="*/ 75 h 185"/>
              <a:gd name="T40" fmla="*/ 109 w 190"/>
              <a:gd name="T41" fmla="*/ 125 h 185"/>
              <a:gd name="T42" fmla="*/ 134 w 190"/>
              <a:gd name="T43" fmla="*/ 99 h 185"/>
              <a:gd name="T44" fmla="*/ 67 w 190"/>
              <a:gd name="T45" fmla="*/ 70 h 185"/>
              <a:gd name="T46" fmla="*/ 94 w 190"/>
              <a:gd name="T47" fmla="*/ 44 h 185"/>
              <a:gd name="T48" fmla="*/ 141 w 190"/>
              <a:gd name="T49" fmla="*/ 91 h 185"/>
              <a:gd name="T50" fmla="*/ 84 w 190"/>
              <a:gd name="T51" fmla="*/ 72 h 185"/>
              <a:gd name="T52" fmla="*/ 92 w 190"/>
              <a:gd name="T53" fmla="*/ 72 h 185"/>
              <a:gd name="T54" fmla="*/ 139 w 190"/>
              <a:gd name="T55" fmla="*/ 59 h 185"/>
              <a:gd name="T56" fmla="*/ 139 w 190"/>
              <a:gd name="T57" fmla="*/ 34 h 185"/>
              <a:gd name="T58" fmla="*/ 139 w 190"/>
              <a:gd name="T59" fmla="*/ 59 h 185"/>
              <a:gd name="T60" fmla="*/ 143 w 190"/>
              <a:gd name="T61" fmla="*/ 46 h 185"/>
              <a:gd name="T62" fmla="*/ 135 w 190"/>
              <a:gd name="T63" fmla="*/ 46 h 185"/>
              <a:gd name="T64" fmla="*/ 101 w 190"/>
              <a:gd name="T65" fmla="*/ 88 h 185"/>
              <a:gd name="T66" fmla="*/ 101 w 190"/>
              <a:gd name="T67" fmla="*/ 80 h 185"/>
              <a:gd name="T68" fmla="*/ 101 w 190"/>
              <a:gd name="T69" fmla="*/ 88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0" h="185">
                <a:moveTo>
                  <a:pt x="32" y="104"/>
                </a:moveTo>
                <a:cubicBezTo>
                  <a:pt x="0" y="185"/>
                  <a:pt x="0" y="185"/>
                  <a:pt x="0" y="185"/>
                </a:cubicBezTo>
                <a:cubicBezTo>
                  <a:pt x="82" y="153"/>
                  <a:pt x="82" y="153"/>
                  <a:pt x="82" y="153"/>
                </a:cubicBezTo>
                <a:cubicBezTo>
                  <a:pt x="80" y="153"/>
                  <a:pt x="79" y="153"/>
                  <a:pt x="77" y="153"/>
                </a:cubicBezTo>
                <a:cubicBezTo>
                  <a:pt x="52" y="153"/>
                  <a:pt x="29" y="129"/>
                  <a:pt x="32" y="104"/>
                </a:cubicBezTo>
                <a:close/>
                <a:moveTo>
                  <a:pt x="15" y="170"/>
                </a:moveTo>
                <a:cubicBezTo>
                  <a:pt x="30" y="132"/>
                  <a:pt x="30" y="132"/>
                  <a:pt x="30" y="132"/>
                </a:cubicBezTo>
                <a:cubicBezTo>
                  <a:pt x="32" y="136"/>
                  <a:pt x="35" y="140"/>
                  <a:pt x="38" y="143"/>
                </a:cubicBezTo>
                <a:cubicBezTo>
                  <a:pt x="42" y="148"/>
                  <a:pt x="47" y="152"/>
                  <a:pt x="53" y="155"/>
                </a:cubicBezTo>
                <a:lnTo>
                  <a:pt x="15" y="170"/>
                </a:lnTo>
                <a:close/>
                <a:moveTo>
                  <a:pt x="113" y="101"/>
                </a:moveTo>
                <a:cubicBezTo>
                  <a:pt x="116" y="101"/>
                  <a:pt x="118" y="99"/>
                  <a:pt x="118" y="97"/>
                </a:cubicBezTo>
                <a:cubicBezTo>
                  <a:pt x="118" y="95"/>
                  <a:pt x="116" y="93"/>
                  <a:pt x="113" y="93"/>
                </a:cubicBezTo>
                <a:cubicBezTo>
                  <a:pt x="111" y="93"/>
                  <a:pt x="109" y="95"/>
                  <a:pt x="109" y="97"/>
                </a:cubicBezTo>
                <a:cubicBezTo>
                  <a:pt x="109" y="99"/>
                  <a:pt x="111" y="101"/>
                  <a:pt x="113" y="101"/>
                </a:cubicBezTo>
                <a:close/>
                <a:moveTo>
                  <a:pt x="184" y="1"/>
                </a:moveTo>
                <a:cubicBezTo>
                  <a:pt x="183" y="0"/>
                  <a:pt x="180" y="0"/>
                  <a:pt x="177" y="0"/>
                </a:cubicBezTo>
                <a:cubicBezTo>
                  <a:pt x="159" y="0"/>
                  <a:pt x="113" y="13"/>
                  <a:pt x="88" y="38"/>
                </a:cubicBezTo>
                <a:cubicBezTo>
                  <a:pt x="82" y="44"/>
                  <a:pt x="62" y="62"/>
                  <a:pt x="58" y="68"/>
                </a:cubicBezTo>
                <a:cubicBezTo>
                  <a:pt x="43" y="72"/>
                  <a:pt x="22" y="80"/>
                  <a:pt x="10" y="91"/>
                </a:cubicBezTo>
                <a:cubicBezTo>
                  <a:pt x="10" y="91"/>
                  <a:pt x="25" y="91"/>
                  <a:pt x="42" y="103"/>
                </a:cubicBezTo>
                <a:cubicBezTo>
                  <a:pt x="40" y="113"/>
                  <a:pt x="43" y="124"/>
                  <a:pt x="52" y="133"/>
                </a:cubicBezTo>
                <a:cubicBezTo>
                  <a:pt x="59" y="140"/>
                  <a:pt x="67" y="144"/>
                  <a:pt x="75" y="144"/>
                </a:cubicBezTo>
                <a:cubicBezTo>
                  <a:pt x="78" y="144"/>
                  <a:pt x="80" y="143"/>
                  <a:pt x="82" y="143"/>
                </a:cubicBezTo>
                <a:cubicBezTo>
                  <a:pt x="94" y="160"/>
                  <a:pt x="94" y="175"/>
                  <a:pt x="94" y="175"/>
                </a:cubicBezTo>
                <a:cubicBezTo>
                  <a:pt x="105" y="163"/>
                  <a:pt x="113" y="142"/>
                  <a:pt x="117" y="127"/>
                </a:cubicBezTo>
                <a:cubicBezTo>
                  <a:pt x="124" y="123"/>
                  <a:pt x="141" y="103"/>
                  <a:pt x="147" y="97"/>
                </a:cubicBezTo>
                <a:cubicBezTo>
                  <a:pt x="177" y="68"/>
                  <a:pt x="190" y="7"/>
                  <a:pt x="184" y="1"/>
                </a:cubicBezTo>
                <a:close/>
                <a:moveTo>
                  <a:pt x="109" y="125"/>
                </a:moveTo>
                <a:cubicBezTo>
                  <a:pt x="106" y="136"/>
                  <a:pt x="102" y="147"/>
                  <a:pt x="98" y="155"/>
                </a:cubicBezTo>
                <a:cubicBezTo>
                  <a:pt x="96" y="150"/>
                  <a:pt x="93" y="144"/>
                  <a:pt x="89" y="138"/>
                </a:cubicBezTo>
                <a:cubicBezTo>
                  <a:pt x="88" y="136"/>
                  <a:pt x="85" y="134"/>
                  <a:pt x="82" y="134"/>
                </a:cubicBezTo>
                <a:cubicBezTo>
                  <a:pt x="82" y="134"/>
                  <a:pt x="81" y="134"/>
                  <a:pt x="80" y="135"/>
                </a:cubicBezTo>
                <a:cubicBezTo>
                  <a:pt x="79" y="135"/>
                  <a:pt x="77" y="135"/>
                  <a:pt x="75" y="135"/>
                </a:cubicBezTo>
                <a:cubicBezTo>
                  <a:pt x="69" y="135"/>
                  <a:pt x="63" y="132"/>
                  <a:pt x="58" y="127"/>
                </a:cubicBezTo>
                <a:cubicBezTo>
                  <a:pt x="51" y="121"/>
                  <a:pt x="48" y="113"/>
                  <a:pt x="50" y="105"/>
                </a:cubicBezTo>
                <a:cubicBezTo>
                  <a:pt x="51" y="101"/>
                  <a:pt x="50" y="98"/>
                  <a:pt x="47" y="96"/>
                </a:cubicBezTo>
                <a:cubicBezTo>
                  <a:pt x="41" y="92"/>
                  <a:pt x="35" y="89"/>
                  <a:pt x="30" y="87"/>
                </a:cubicBezTo>
                <a:cubicBezTo>
                  <a:pt x="38" y="83"/>
                  <a:pt x="49" y="79"/>
                  <a:pt x="60" y="76"/>
                </a:cubicBezTo>
                <a:cubicBezTo>
                  <a:pt x="60" y="76"/>
                  <a:pt x="60" y="76"/>
                  <a:pt x="61" y="75"/>
                </a:cubicBezTo>
                <a:cubicBezTo>
                  <a:pt x="110" y="124"/>
                  <a:pt x="110" y="124"/>
                  <a:pt x="110" y="124"/>
                </a:cubicBezTo>
                <a:cubicBezTo>
                  <a:pt x="110" y="125"/>
                  <a:pt x="109" y="125"/>
                  <a:pt x="109" y="125"/>
                </a:cubicBezTo>
                <a:close/>
                <a:moveTo>
                  <a:pt x="141" y="91"/>
                </a:moveTo>
                <a:cubicBezTo>
                  <a:pt x="140" y="93"/>
                  <a:pt x="137" y="96"/>
                  <a:pt x="134" y="99"/>
                </a:cubicBezTo>
                <a:cubicBezTo>
                  <a:pt x="129" y="105"/>
                  <a:pt x="120" y="113"/>
                  <a:pt x="115" y="118"/>
                </a:cubicBezTo>
                <a:cubicBezTo>
                  <a:pt x="67" y="70"/>
                  <a:pt x="67" y="70"/>
                  <a:pt x="67" y="70"/>
                </a:cubicBezTo>
                <a:cubicBezTo>
                  <a:pt x="72" y="65"/>
                  <a:pt x="80" y="56"/>
                  <a:pt x="86" y="51"/>
                </a:cubicBezTo>
                <a:cubicBezTo>
                  <a:pt x="89" y="48"/>
                  <a:pt x="92" y="45"/>
                  <a:pt x="94" y="44"/>
                </a:cubicBezTo>
                <a:cubicBezTo>
                  <a:pt x="116" y="21"/>
                  <a:pt x="160" y="8"/>
                  <a:pt x="177" y="8"/>
                </a:cubicBezTo>
                <a:cubicBezTo>
                  <a:pt x="177" y="22"/>
                  <a:pt x="165" y="68"/>
                  <a:pt x="141" y="91"/>
                </a:cubicBezTo>
                <a:close/>
                <a:moveTo>
                  <a:pt x="88" y="67"/>
                </a:moveTo>
                <a:cubicBezTo>
                  <a:pt x="86" y="67"/>
                  <a:pt x="84" y="69"/>
                  <a:pt x="84" y="72"/>
                </a:cubicBezTo>
                <a:cubicBezTo>
                  <a:pt x="84" y="74"/>
                  <a:pt x="86" y="76"/>
                  <a:pt x="88" y="76"/>
                </a:cubicBezTo>
                <a:cubicBezTo>
                  <a:pt x="90" y="76"/>
                  <a:pt x="92" y="74"/>
                  <a:pt x="92" y="72"/>
                </a:cubicBezTo>
                <a:cubicBezTo>
                  <a:pt x="92" y="69"/>
                  <a:pt x="90" y="67"/>
                  <a:pt x="88" y="67"/>
                </a:cubicBezTo>
                <a:close/>
                <a:moveTo>
                  <a:pt x="139" y="59"/>
                </a:moveTo>
                <a:cubicBezTo>
                  <a:pt x="146" y="59"/>
                  <a:pt x="151" y="53"/>
                  <a:pt x="151" y="46"/>
                </a:cubicBezTo>
                <a:cubicBezTo>
                  <a:pt x="151" y="39"/>
                  <a:pt x="146" y="34"/>
                  <a:pt x="139" y="34"/>
                </a:cubicBezTo>
                <a:cubicBezTo>
                  <a:pt x="132" y="34"/>
                  <a:pt x="126" y="39"/>
                  <a:pt x="126" y="46"/>
                </a:cubicBezTo>
                <a:cubicBezTo>
                  <a:pt x="126" y="53"/>
                  <a:pt x="132" y="59"/>
                  <a:pt x="139" y="59"/>
                </a:cubicBezTo>
                <a:close/>
                <a:moveTo>
                  <a:pt x="139" y="42"/>
                </a:moveTo>
                <a:cubicBezTo>
                  <a:pt x="141" y="42"/>
                  <a:pt x="143" y="44"/>
                  <a:pt x="143" y="46"/>
                </a:cubicBezTo>
                <a:cubicBezTo>
                  <a:pt x="143" y="49"/>
                  <a:pt x="141" y="50"/>
                  <a:pt x="139" y="50"/>
                </a:cubicBezTo>
                <a:cubicBezTo>
                  <a:pt x="136" y="50"/>
                  <a:pt x="135" y="49"/>
                  <a:pt x="135" y="46"/>
                </a:cubicBezTo>
                <a:cubicBezTo>
                  <a:pt x="135" y="44"/>
                  <a:pt x="136" y="42"/>
                  <a:pt x="139" y="42"/>
                </a:cubicBezTo>
                <a:close/>
                <a:moveTo>
                  <a:pt x="101" y="88"/>
                </a:moveTo>
                <a:cubicBezTo>
                  <a:pt x="103" y="88"/>
                  <a:pt x="105" y="87"/>
                  <a:pt x="105" y="84"/>
                </a:cubicBezTo>
                <a:cubicBezTo>
                  <a:pt x="105" y="82"/>
                  <a:pt x="103" y="80"/>
                  <a:pt x="101" y="80"/>
                </a:cubicBezTo>
                <a:cubicBezTo>
                  <a:pt x="98" y="80"/>
                  <a:pt x="97" y="82"/>
                  <a:pt x="97" y="84"/>
                </a:cubicBezTo>
                <a:cubicBezTo>
                  <a:pt x="97" y="87"/>
                  <a:pt x="98" y="88"/>
                  <a:pt x="101" y="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pic>
        <p:nvPicPr>
          <p:cNvPr id="5122" name="Picture 2" descr="light entertainment system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810172" y="14224546"/>
            <a:ext cx="14287500" cy="95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タイトル 13"/>
          <p:cNvSpPr>
            <a:spLocks noGrp="1"/>
          </p:cNvSpPr>
          <p:nvPr>
            <p:ph type="title"/>
          </p:nvPr>
        </p:nvSpPr>
        <p:spPr>
          <a:xfrm>
            <a:off x="-686874" y="2098122"/>
            <a:ext cx="16008350" cy="93461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 Light" charset="0"/>
                <a:ea typeface="Calibri Light" charset="0"/>
                <a:cs typeface="Calibri Light" charset="0"/>
              </a:rPr>
              <a:t>Queue on the Cloud</a:t>
            </a:r>
          </a:p>
        </p:txBody>
      </p:sp>
      <p:sp>
        <p:nvSpPr>
          <p:cNvPr id="40" name="Rectangle 159"/>
          <p:cNvSpPr/>
          <p:nvPr/>
        </p:nvSpPr>
        <p:spPr>
          <a:xfrm>
            <a:off x="1359852" y="343282"/>
            <a:ext cx="4564711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Flush System</a:t>
            </a:r>
          </a:p>
        </p:txBody>
      </p:sp>
      <p:sp>
        <p:nvSpPr>
          <p:cNvPr id="44" name="Oval 1"/>
          <p:cNvSpPr/>
          <p:nvPr/>
        </p:nvSpPr>
        <p:spPr>
          <a:xfrm>
            <a:off x="2470271" y="3876022"/>
            <a:ext cx="1654248" cy="1654248"/>
          </a:xfrm>
          <a:prstGeom prst="ellipse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8" name="TextBox 5"/>
          <p:cNvSpPr txBox="1"/>
          <p:nvPr/>
        </p:nvSpPr>
        <p:spPr>
          <a:xfrm>
            <a:off x="1603260" y="5979146"/>
            <a:ext cx="3388264" cy="965047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Virtual 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Queuing</a:t>
            </a:r>
          </a:p>
        </p:txBody>
      </p:sp>
      <p:sp>
        <p:nvSpPr>
          <p:cNvPr id="52" name="Freeform 63"/>
          <p:cNvSpPr>
            <a:spLocks noEditPoints="1"/>
          </p:cNvSpPr>
          <p:nvPr/>
        </p:nvSpPr>
        <p:spPr bwMode="auto">
          <a:xfrm>
            <a:off x="2926015" y="4331764"/>
            <a:ext cx="742759" cy="742759"/>
          </a:xfrm>
          <a:custGeom>
            <a:avLst/>
            <a:gdLst>
              <a:gd name="T0" fmla="*/ 34 w 185"/>
              <a:gd name="T1" fmla="*/ 59 h 185"/>
              <a:gd name="T2" fmla="*/ 41 w 185"/>
              <a:gd name="T3" fmla="*/ 63 h 185"/>
              <a:gd name="T4" fmla="*/ 63 w 185"/>
              <a:gd name="T5" fmla="*/ 143 h 185"/>
              <a:gd name="T6" fmla="*/ 59 w 185"/>
              <a:gd name="T7" fmla="*/ 151 h 185"/>
              <a:gd name="T8" fmla="*/ 63 w 185"/>
              <a:gd name="T9" fmla="*/ 143 h 185"/>
              <a:gd name="T10" fmla="*/ 57 w 185"/>
              <a:gd name="T11" fmla="*/ 40 h 185"/>
              <a:gd name="T12" fmla="*/ 64 w 185"/>
              <a:gd name="T13" fmla="*/ 35 h 185"/>
              <a:gd name="T14" fmla="*/ 122 w 185"/>
              <a:gd name="T15" fmla="*/ 41 h 185"/>
              <a:gd name="T16" fmla="*/ 126 w 185"/>
              <a:gd name="T17" fmla="*/ 34 h 185"/>
              <a:gd name="T18" fmla="*/ 122 w 185"/>
              <a:gd name="T19" fmla="*/ 41 h 185"/>
              <a:gd name="T20" fmla="*/ 34 w 185"/>
              <a:gd name="T21" fmla="*/ 126 h 185"/>
              <a:gd name="T22" fmla="*/ 41 w 185"/>
              <a:gd name="T23" fmla="*/ 122 h 185"/>
              <a:gd name="T24" fmla="*/ 29 w 185"/>
              <a:gd name="T25" fmla="*/ 88 h 185"/>
              <a:gd name="T26" fmla="*/ 29 w 185"/>
              <a:gd name="T27" fmla="*/ 97 h 185"/>
              <a:gd name="T28" fmla="*/ 29 w 185"/>
              <a:gd name="T29" fmla="*/ 88 h 185"/>
              <a:gd name="T30" fmla="*/ 144 w 185"/>
              <a:gd name="T31" fmla="*/ 122 h 185"/>
              <a:gd name="T32" fmla="*/ 151 w 185"/>
              <a:gd name="T33" fmla="*/ 126 h 185"/>
              <a:gd name="T34" fmla="*/ 145 w 185"/>
              <a:gd name="T35" fmla="*/ 57 h 185"/>
              <a:gd name="T36" fmla="*/ 149 w 185"/>
              <a:gd name="T37" fmla="*/ 64 h 185"/>
              <a:gd name="T38" fmla="*/ 145 w 185"/>
              <a:gd name="T39" fmla="*/ 57 h 185"/>
              <a:gd name="T40" fmla="*/ 151 w 185"/>
              <a:gd name="T41" fmla="*/ 92 h 185"/>
              <a:gd name="T42" fmla="*/ 160 w 185"/>
              <a:gd name="T43" fmla="*/ 92 h 185"/>
              <a:gd name="T44" fmla="*/ 92 w 185"/>
              <a:gd name="T45" fmla="*/ 0 h 185"/>
              <a:gd name="T46" fmla="*/ 92 w 185"/>
              <a:gd name="T47" fmla="*/ 185 h 185"/>
              <a:gd name="T48" fmla="*/ 92 w 185"/>
              <a:gd name="T49" fmla="*/ 0 h 185"/>
              <a:gd name="T50" fmla="*/ 8 w 185"/>
              <a:gd name="T51" fmla="*/ 92 h 185"/>
              <a:gd name="T52" fmla="*/ 177 w 185"/>
              <a:gd name="T53" fmla="*/ 92 h 185"/>
              <a:gd name="T54" fmla="*/ 130 w 185"/>
              <a:gd name="T55" fmla="*/ 88 h 185"/>
              <a:gd name="T56" fmla="*/ 97 w 185"/>
              <a:gd name="T57" fmla="*/ 76 h 185"/>
              <a:gd name="T58" fmla="*/ 92 w 185"/>
              <a:gd name="T59" fmla="*/ 25 h 185"/>
              <a:gd name="T60" fmla="*/ 88 w 185"/>
              <a:gd name="T61" fmla="*/ 76 h 185"/>
              <a:gd name="T62" fmla="*/ 92 w 185"/>
              <a:gd name="T63" fmla="*/ 109 h 185"/>
              <a:gd name="T64" fmla="*/ 130 w 185"/>
              <a:gd name="T65" fmla="*/ 97 h 185"/>
              <a:gd name="T66" fmla="*/ 130 w 185"/>
              <a:gd name="T67" fmla="*/ 88 h 185"/>
              <a:gd name="T68" fmla="*/ 84 w 185"/>
              <a:gd name="T69" fmla="*/ 92 h 185"/>
              <a:gd name="T70" fmla="*/ 101 w 185"/>
              <a:gd name="T71" fmla="*/ 92 h 185"/>
              <a:gd name="T72" fmla="*/ 122 w 185"/>
              <a:gd name="T73" fmla="*/ 143 h 185"/>
              <a:gd name="T74" fmla="*/ 126 w 185"/>
              <a:gd name="T75" fmla="*/ 151 h 185"/>
              <a:gd name="T76" fmla="*/ 122 w 185"/>
              <a:gd name="T77" fmla="*/ 143 h 185"/>
              <a:gd name="T78" fmla="*/ 88 w 185"/>
              <a:gd name="T79" fmla="*/ 156 h 185"/>
              <a:gd name="T80" fmla="*/ 97 w 185"/>
              <a:gd name="T81" fmla="*/ 15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85" h="185">
                <a:moveTo>
                  <a:pt x="40" y="57"/>
                </a:moveTo>
                <a:cubicBezTo>
                  <a:pt x="38" y="56"/>
                  <a:pt x="35" y="57"/>
                  <a:pt x="34" y="59"/>
                </a:cubicBezTo>
                <a:cubicBezTo>
                  <a:pt x="33" y="61"/>
                  <a:pt x="33" y="63"/>
                  <a:pt x="35" y="64"/>
                </a:cubicBezTo>
                <a:cubicBezTo>
                  <a:pt x="37" y="66"/>
                  <a:pt x="40" y="65"/>
                  <a:pt x="41" y="63"/>
                </a:cubicBezTo>
                <a:cubicBezTo>
                  <a:pt x="42" y="61"/>
                  <a:pt x="42" y="58"/>
                  <a:pt x="40" y="57"/>
                </a:cubicBezTo>
                <a:close/>
                <a:moveTo>
                  <a:pt x="63" y="143"/>
                </a:moveTo>
                <a:cubicBezTo>
                  <a:pt x="61" y="142"/>
                  <a:pt x="58" y="143"/>
                  <a:pt x="57" y="145"/>
                </a:cubicBezTo>
                <a:cubicBezTo>
                  <a:pt x="56" y="147"/>
                  <a:pt x="57" y="150"/>
                  <a:pt x="59" y="151"/>
                </a:cubicBezTo>
                <a:cubicBezTo>
                  <a:pt x="61" y="152"/>
                  <a:pt x="63" y="151"/>
                  <a:pt x="64" y="149"/>
                </a:cubicBezTo>
                <a:cubicBezTo>
                  <a:pt x="66" y="147"/>
                  <a:pt x="65" y="145"/>
                  <a:pt x="63" y="143"/>
                </a:cubicBezTo>
                <a:close/>
                <a:moveTo>
                  <a:pt x="59" y="34"/>
                </a:moveTo>
                <a:cubicBezTo>
                  <a:pt x="57" y="35"/>
                  <a:pt x="56" y="38"/>
                  <a:pt x="57" y="40"/>
                </a:cubicBezTo>
                <a:cubicBezTo>
                  <a:pt x="58" y="42"/>
                  <a:pt x="61" y="42"/>
                  <a:pt x="63" y="41"/>
                </a:cubicBezTo>
                <a:cubicBezTo>
                  <a:pt x="65" y="40"/>
                  <a:pt x="66" y="37"/>
                  <a:pt x="64" y="35"/>
                </a:cubicBezTo>
                <a:cubicBezTo>
                  <a:pt x="63" y="33"/>
                  <a:pt x="61" y="33"/>
                  <a:pt x="59" y="34"/>
                </a:cubicBezTo>
                <a:close/>
                <a:moveTo>
                  <a:pt x="122" y="41"/>
                </a:moveTo>
                <a:cubicBezTo>
                  <a:pt x="124" y="42"/>
                  <a:pt x="127" y="42"/>
                  <a:pt x="128" y="40"/>
                </a:cubicBezTo>
                <a:cubicBezTo>
                  <a:pt x="129" y="38"/>
                  <a:pt x="128" y="35"/>
                  <a:pt x="126" y="34"/>
                </a:cubicBezTo>
                <a:cubicBezTo>
                  <a:pt x="124" y="33"/>
                  <a:pt x="122" y="33"/>
                  <a:pt x="120" y="35"/>
                </a:cubicBezTo>
                <a:cubicBezTo>
                  <a:pt x="119" y="37"/>
                  <a:pt x="120" y="40"/>
                  <a:pt x="122" y="41"/>
                </a:cubicBezTo>
                <a:close/>
                <a:moveTo>
                  <a:pt x="35" y="120"/>
                </a:moveTo>
                <a:cubicBezTo>
                  <a:pt x="33" y="121"/>
                  <a:pt x="33" y="124"/>
                  <a:pt x="34" y="126"/>
                </a:cubicBezTo>
                <a:cubicBezTo>
                  <a:pt x="35" y="128"/>
                  <a:pt x="38" y="129"/>
                  <a:pt x="40" y="128"/>
                </a:cubicBezTo>
                <a:cubicBezTo>
                  <a:pt x="42" y="126"/>
                  <a:pt x="42" y="124"/>
                  <a:pt x="41" y="122"/>
                </a:cubicBezTo>
                <a:cubicBezTo>
                  <a:pt x="40" y="120"/>
                  <a:pt x="37" y="119"/>
                  <a:pt x="35" y="120"/>
                </a:cubicBezTo>
                <a:close/>
                <a:moveTo>
                  <a:pt x="29" y="88"/>
                </a:moveTo>
                <a:cubicBezTo>
                  <a:pt x="27" y="88"/>
                  <a:pt x="25" y="90"/>
                  <a:pt x="25" y="92"/>
                </a:cubicBezTo>
                <a:cubicBezTo>
                  <a:pt x="25" y="95"/>
                  <a:pt x="27" y="97"/>
                  <a:pt x="29" y="97"/>
                </a:cubicBezTo>
                <a:cubicBezTo>
                  <a:pt x="31" y="97"/>
                  <a:pt x="33" y="95"/>
                  <a:pt x="33" y="92"/>
                </a:cubicBezTo>
                <a:cubicBezTo>
                  <a:pt x="33" y="90"/>
                  <a:pt x="31" y="88"/>
                  <a:pt x="29" y="88"/>
                </a:cubicBezTo>
                <a:close/>
                <a:moveTo>
                  <a:pt x="149" y="120"/>
                </a:moveTo>
                <a:cubicBezTo>
                  <a:pt x="147" y="119"/>
                  <a:pt x="145" y="120"/>
                  <a:pt x="144" y="122"/>
                </a:cubicBezTo>
                <a:cubicBezTo>
                  <a:pt x="142" y="124"/>
                  <a:pt x="143" y="126"/>
                  <a:pt x="145" y="128"/>
                </a:cubicBezTo>
                <a:cubicBezTo>
                  <a:pt x="147" y="129"/>
                  <a:pt x="150" y="128"/>
                  <a:pt x="151" y="126"/>
                </a:cubicBezTo>
                <a:cubicBezTo>
                  <a:pt x="152" y="124"/>
                  <a:pt x="151" y="121"/>
                  <a:pt x="149" y="120"/>
                </a:cubicBezTo>
                <a:close/>
                <a:moveTo>
                  <a:pt x="145" y="57"/>
                </a:moveTo>
                <a:cubicBezTo>
                  <a:pt x="143" y="58"/>
                  <a:pt x="142" y="61"/>
                  <a:pt x="144" y="63"/>
                </a:cubicBezTo>
                <a:cubicBezTo>
                  <a:pt x="145" y="65"/>
                  <a:pt x="147" y="66"/>
                  <a:pt x="149" y="64"/>
                </a:cubicBezTo>
                <a:cubicBezTo>
                  <a:pt x="151" y="63"/>
                  <a:pt x="152" y="61"/>
                  <a:pt x="151" y="59"/>
                </a:cubicBezTo>
                <a:cubicBezTo>
                  <a:pt x="150" y="57"/>
                  <a:pt x="147" y="56"/>
                  <a:pt x="145" y="57"/>
                </a:cubicBezTo>
                <a:close/>
                <a:moveTo>
                  <a:pt x="156" y="88"/>
                </a:moveTo>
                <a:cubicBezTo>
                  <a:pt x="153" y="88"/>
                  <a:pt x="151" y="90"/>
                  <a:pt x="151" y="92"/>
                </a:cubicBezTo>
                <a:cubicBezTo>
                  <a:pt x="151" y="95"/>
                  <a:pt x="153" y="97"/>
                  <a:pt x="156" y="97"/>
                </a:cubicBezTo>
                <a:cubicBezTo>
                  <a:pt x="158" y="97"/>
                  <a:pt x="160" y="95"/>
                  <a:pt x="160" y="92"/>
                </a:cubicBezTo>
                <a:cubicBezTo>
                  <a:pt x="160" y="90"/>
                  <a:pt x="158" y="88"/>
                  <a:pt x="156" y="88"/>
                </a:cubicBezTo>
                <a:close/>
                <a:moveTo>
                  <a:pt x="92" y="0"/>
                </a:moveTo>
                <a:cubicBezTo>
                  <a:pt x="41" y="0"/>
                  <a:pt x="0" y="41"/>
                  <a:pt x="0" y="92"/>
                </a:cubicBezTo>
                <a:cubicBezTo>
                  <a:pt x="0" y="144"/>
                  <a:pt x="41" y="185"/>
                  <a:pt x="92" y="185"/>
                </a:cubicBezTo>
                <a:cubicBezTo>
                  <a:pt x="144" y="185"/>
                  <a:pt x="185" y="144"/>
                  <a:pt x="185" y="92"/>
                </a:cubicBezTo>
                <a:cubicBezTo>
                  <a:pt x="185" y="41"/>
                  <a:pt x="144" y="0"/>
                  <a:pt x="92" y="0"/>
                </a:cubicBezTo>
                <a:close/>
                <a:moveTo>
                  <a:pt x="92" y="177"/>
                </a:moveTo>
                <a:cubicBezTo>
                  <a:pt x="46" y="177"/>
                  <a:pt x="8" y="139"/>
                  <a:pt x="8" y="92"/>
                </a:cubicBezTo>
                <a:cubicBezTo>
                  <a:pt x="8" y="46"/>
                  <a:pt x="46" y="8"/>
                  <a:pt x="92" y="8"/>
                </a:cubicBezTo>
                <a:cubicBezTo>
                  <a:pt x="139" y="8"/>
                  <a:pt x="177" y="46"/>
                  <a:pt x="177" y="92"/>
                </a:cubicBezTo>
                <a:cubicBezTo>
                  <a:pt x="177" y="139"/>
                  <a:pt x="139" y="177"/>
                  <a:pt x="92" y="177"/>
                </a:cubicBezTo>
                <a:close/>
                <a:moveTo>
                  <a:pt x="130" y="88"/>
                </a:moveTo>
                <a:cubicBezTo>
                  <a:pt x="109" y="88"/>
                  <a:pt x="109" y="88"/>
                  <a:pt x="109" y="88"/>
                </a:cubicBezTo>
                <a:cubicBezTo>
                  <a:pt x="107" y="82"/>
                  <a:pt x="103" y="78"/>
                  <a:pt x="97" y="76"/>
                </a:cubicBezTo>
                <a:cubicBezTo>
                  <a:pt x="97" y="29"/>
                  <a:pt x="97" y="29"/>
                  <a:pt x="97" y="29"/>
                </a:cubicBezTo>
                <a:cubicBezTo>
                  <a:pt x="97" y="27"/>
                  <a:pt x="95" y="25"/>
                  <a:pt x="92" y="25"/>
                </a:cubicBezTo>
                <a:cubicBezTo>
                  <a:pt x="90" y="25"/>
                  <a:pt x="88" y="27"/>
                  <a:pt x="88" y="29"/>
                </a:cubicBezTo>
                <a:cubicBezTo>
                  <a:pt x="88" y="76"/>
                  <a:pt x="88" y="76"/>
                  <a:pt x="88" y="76"/>
                </a:cubicBezTo>
                <a:cubicBezTo>
                  <a:pt x="81" y="78"/>
                  <a:pt x="76" y="84"/>
                  <a:pt x="76" y="92"/>
                </a:cubicBezTo>
                <a:cubicBezTo>
                  <a:pt x="76" y="102"/>
                  <a:pt x="83" y="109"/>
                  <a:pt x="92" y="109"/>
                </a:cubicBezTo>
                <a:cubicBezTo>
                  <a:pt x="100" y="109"/>
                  <a:pt x="107" y="104"/>
                  <a:pt x="109" y="97"/>
                </a:cubicBezTo>
                <a:cubicBezTo>
                  <a:pt x="130" y="97"/>
                  <a:pt x="130" y="97"/>
                  <a:pt x="130" y="97"/>
                </a:cubicBezTo>
                <a:cubicBezTo>
                  <a:pt x="133" y="97"/>
                  <a:pt x="135" y="95"/>
                  <a:pt x="135" y="92"/>
                </a:cubicBezTo>
                <a:cubicBezTo>
                  <a:pt x="135" y="90"/>
                  <a:pt x="133" y="88"/>
                  <a:pt x="130" y="88"/>
                </a:cubicBezTo>
                <a:close/>
                <a:moveTo>
                  <a:pt x="92" y="101"/>
                </a:moveTo>
                <a:cubicBezTo>
                  <a:pt x="88" y="101"/>
                  <a:pt x="84" y="97"/>
                  <a:pt x="84" y="92"/>
                </a:cubicBezTo>
                <a:cubicBezTo>
                  <a:pt x="84" y="88"/>
                  <a:pt x="88" y="84"/>
                  <a:pt x="92" y="84"/>
                </a:cubicBezTo>
                <a:cubicBezTo>
                  <a:pt x="97" y="84"/>
                  <a:pt x="101" y="88"/>
                  <a:pt x="101" y="92"/>
                </a:cubicBezTo>
                <a:cubicBezTo>
                  <a:pt x="101" y="97"/>
                  <a:pt x="97" y="101"/>
                  <a:pt x="92" y="101"/>
                </a:cubicBezTo>
                <a:close/>
                <a:moveTo>
                  <a:pt x="122" y="143"/>
                </a:moveTo>
                <a:cubicBezTo>
                  <a:pt x="120" y="145"/>
                  <a:pt x="119" y="147"/>
                  <a:pt x="120" y="149"/>
                </a:cubicBezTo>
                <a:cubicBezTo>
                  <a:pt x="122" y="151"/>
                  <a:pt x="124" y="152"/>
                  <a:pt x="126" y="151"/>
                </a:cubicBezTo>
                <a:cubicBezTo>
                  <a:pt x="128" y="150"/>
                  <a:pt x="129" y="147"/>
                  <a:pt x="128" y="145"/>
                </a:cubicBezTo>
                <a:cubicBezTo>
                  <a:pt x="127" y="143"/>
                  <a:pt x="124" y="142"/>
                  <a:pt x="122" y="143"/>
                </a:cubicBezTo>
                <a:close/>
                <a:moveTo>
                  <a:pt x="92" y="151"/>
                </a:moveTo>
                <a:cubicBezTo>
                  <a:pt x="90" y="151"/>
                  <a:pt x="88" y="153"/>
                  <a:pt x="88" y="156"/>
                </a:cubicBezTo>
                <a:cubicBezTo>
                  <a:pt x="88" y="158"/>
                  <a:pt x="90" y="160"/>
                  <a:pt x="92" y="160"/>
                </a:cubicBezTo>
                <a:cubicBezTo>
                  <a:pt x="95" y="160"/>
                  <a:pt x="97" y="158"/>
                  <a:pt x="97" y="156"/>
                </a:cubicBezTo>
                <a:cubicBezTo>
                  <a:pt x="97" y="153"/>
                  <a:pt x="95" y="151"/>
                  <a:pt x="92" y="1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56" name="Oval 33"/>
          <p:cNvSpPr/>
          <p:nvPr/>
        </p:nvSpPr>
        <p:spPr>
          <a:xfrm>
            <a:off x="2470271" y="7282357"/>
            <a:ext cx="1654248" cy="1654248"/>
          </a:xfrm>
          <a:prstGeom prst="ellipse">
            <a:avLst/>
          </a:prstGeom>
          <a:solidFill>
            <a:srgbClr val="00297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60" name="TextBox 34"/>
          <p:cNvSpPr txBox="1"/>
          <p:nvPr/>
        </p:nvSpPr>
        <p:spPr>
          <a:xfrm>
            <a:off x="1603260" y="9385481"/>
            <a:ext cx="3388264" cy="1130281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Optimized Toilet Service Allocation</a:t>
            </a:r>
          </a:p>
        </p:txBody>
      </p:sp>
      <p:pic>
        <p:nvPicPr>
          <p:cNvPr id="62" name="図 6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94046" y="0"/>
            <a:ext cx="10314465" cy="13500100"/>
          </a:xfrm>
          <a:prstGeom prst="rect">
            <a:avLst/>
          </a:prstGeom>
        </p:spPr>
      </p:pic>
      <p:sp>
        <p:nvSpPr>
          <p:cNvPr id="63" name="Freeform 102"/>
          <p:cNvSpPr>
            <a:spLocks noChangeArrowheads="1"/>
          </p:cNvSpPr>
          <p:nvPr/>
        </p:nvSpPr>
        <p:spPr bwMode="auto">
          <a:xfrm>
            <a:off x="10559450" y="4529561"/>
            <a:ext cx="518287" cy="342069"/>
          </a:xfrm>
          <a:custGeom>
            <a:avLst/>
            <a:gdLst>
              <a:gd name="T0" fmla="*/ 434 w 443"/>
              <a:gd name="T1" fmla="*/ 132 h 293"/>
              <a:gd name="T2" fmla="*/ 434 w 443"/>
              <a:gd name="T3" fmla="*/ 132 h 293"/>
              <a:gd name="T4" fmla="*/ 247 w 443"/>
              <a:gd name="T5" fmla="*/ 9 h 293"/>
              <a:gd name="T6" fmla="*/ 221 w 443"/>
              <a:gd name="T7" fmla="*/ 26 h 293"/>
              <a:gd name="T8" fmla="*/ 221 w 443"/>
              <a:gd name="T9" fmla="*/ 266 h 293"/>
              <a:gd name="T10" fmla="*/ 247 w 443"/>
              <a:gd name="T11" fmla="*/ 283 h 293"/>
              <a:gd name="T12" fmla="*/ 434 w 443"/>
              <a:gd name="T13" fmla="*/ 159 h 293"/>
              <a:gd name="T14" fmla="*/ 442 w 443"/>
              <a:gd name="T15" fmla="*/ 141 h 293"/>
              <a:gd name="T16" fmla="*/ 434 w 443"/>
              <a:gd name="T17" fmla="*/ 132 h 293"/>
              <a:gd name="T18" fmla="*/ 203 w 443"/>
              <a:gd name="T19" fmla="*/ 132 h 293"/>
              <a:gd name="T20" fmla="*/ 203 w 443"/>
              <a:gd name="T21" fmla="*/ 132 h 293"/>
              <a:gd name="T22" fmla="*/ 26 w 443"/>
              <a:gd name="T23" fmla="*/ 9 h 293"/>
              <a:gd name="T24" fmla="*/ 0 w 443"/>
              <a:gd name="T25" fmla="*/ 26 h 293"/>
              <a:gd name="T26" fmla="*/ 0 w 443"/>
              <a:gd name="T27" fmla="*/ 266 h 293"/>
              <a:gd name="T28" fmla="*/ 26 w 443"/>
              <a:gd name="T29" fmla="*/ 283 h 293"/>
              <a:gd name="T30" fmla="*/ 203 w 443"/>
              <a:gd name="T31" fmla="*/ 159 h 293"/>
              <a:gd name="T32" fmla="*/ 212 w 443"/>
              <a:gd name="T33" fmla="*/ 141 h 293"/>
              <a:gd name="T34" fmla="*/ 203 w 443"/>
              <a:gd name="T35" fmla="*/ 132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43" h="293">
                <a:moveTo>
                  <a:pt x="434" y="132"/>
                </a:moveTo>
                <a:lnTo>
                  <a:pt x="434" y="132"/>
                </a:lnTo>
                <a:cubicBezTo>
                  <a:pt x="247" y="9"/>
                  <a:pt x="247" y="9"/>
                  <a:pt x="247" y="9"/>
                </a:cubicBezTo>
                <a:cubicBezTo>
                  <a:pt x="229" y="0"/>
                  <a:pt x="221" y="9"/>
                  <a:pt x="221" y="26"/>
                </a:cubicBezTo>
                <a:cubicBezTo>
                  <a:pt x="221" y="266"/>
                  <a:pt x="221" y="266"/>
                  <a:pt x="221" y="266"/>
                </a:cubicBezTo>
                <a:cubicBezTo>
                  <a:pt x="221" y="283"/>
                  <a:pt x="229" y="292"/>
                  <a:pt x="247" y="283"/>
                </a:cubicBezTo>
                <a:cubicBezTo>
                  <a:pt x="434" y="159"/>
                  <a:pt x="434" y="159"/>
                  <a:pt x="434" y="159"/>
                </a:cubicBezTo>
                <a:cubicBezTo>
                  <a:pt x="434" y="159"/>
                  <a:pt x="442" y="150"/>
                  <a:pt x="442" y="141"/>
                </a:cubicBezTo>
                <a:lnTo>
                  <a:pt x="434" y="132"/>
                </a:lnTo>
                <a:close/>
                <a:moveTo>
                  <a:pt x="203" y="132"/>
                </a:moveTo>
                <a:lnTo>
                  <a:pt x="203" y="132"/>
                </a:lnTo>
                <a:cubicBezTo>
                  <a:pt x="26" y="9"/>
                  <a:pt x="26" y="9"/>
                  <a:pt x="26" y="9"/>
                </a:cubicBezTo>
                <a:cubicBezTo>
                  <a:pt x="17" y="0"/>
                  <a:pt x="0" y="9"/>
                  <a:pt x="0" y="26"/>
                </a:cubicBezTo>
                <a:cubicBezTo>
                  <a:pt x="0" y="266"/>
                  <a:pt x="0" y="266"/>
                  <a:pt x="0" y="266"/>
                </a:cubicBezTo>
                <a:cubicBezTo>
                  <a:pt x="0" y="283"/>
                  <a:pt x="17" y="292"/>
                  <a:pt x="26" y="283"/>
                </a:cubicBezTo>
                <a:cubicBezTo>
                  <a:pt x="203" y="159"/>
                  <a:pt x="203" y="159"/>
                  <a:pt x="203" y="159"/>
                </a:cubicBezTo>
                <a:cubicBezTo>
                  <a:pt x="203" y="159"/>
                  <a:pt x="212" y="150"/>
                  <a:pt x="212" y="141"/>
                </a:cubicBezTo>
                <a:lnTo>
                  <a:pt x="203" y="1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32"/>
          <p:cNvSpPr>
            <a:spLocks noChangeArrowheads="1"/>
          </p:cNvSpPr>
          <p:nvPr/>
        </p:nvSpPr>
        <p:spPr bwMode="auto">
          <a:xfrm>
            <a:off x="10483134" y="7826041"/>
            <a:ext cx="544199" cy="554564"/>
          </a:xfrm>
          <a:custGeom>
            <a:avLst/>
            <a:gdLst>
              <a:gd name="T0" fmla="*/ 425 w 462"/>
              <a:gd name="T1" fmla="*/ 354 h 470"/>
              <a:gd name="T2" fmla="*/ 425 w 462"/>
              <a:gd name="T3" fmla="*/ 354 h 470"/>
              <a:gd name="T4" fmla="*/ 425 w 462"/>
              <a:gd name="T5" fmla="*/ 292 h 470"/>
              <a:gd name="T6" fmla="*/ 346 w 462"/>
              <a:gd name="T7" fmla="*/ 212 h 470"/>
              <a:gd name="T8" fmla="*/ 293 w 462"/>
              <a:gd name="T9" fmla="*/ 212 h 470"/>
              <a:gd name="T10" fmla="*/ 257 w 462"/>
              <a:gd name="T11" fmla="*/ 185 h 470"/>
              <a:gd name="T12" fmla="*/ 257 w 462"/>
              <a:gd name="T13" fmla="*/ 114 h 470"/>
              <a:gd name="T14" fmla="*/ 293 w 462"/>
              <a:gd name="T15" fmla="*/ 61 h 470"/>
              <a:gd name="T16" fmla="*/ 231 w 462"/>
              <a:gd name="T17" fmla="*/ 0 h 470"/>
              <a:gd name="T18" fmla="*/ 169 w 462"/>
              <a:gd name="T19" fmla="*/ 61 h 470"/>
              <a:gd name="T20" fmla="*/ 204 w 462"/>
              <a:gd name="T21" fmla="*/ 114 h 470"/>
              <a:gd name="T22" fmla="*/ 204 w 462"/>
              <a:gd name="T23" fmla="*/ 185 h 470"/>
              <a:gd name="T24" fmla="*/ 169 w 462"/>
              <a:gd name="T25" fmla="*/ 212 h 470"/>
              <a:gd name="T26" fmla="*/ 115 w 462"/>
              <a:gd name="T27" fmla="*/ 212 h 470"/>
              <a:gd name="T28" fmla="*/ 36 w 462"/>
              <a:gd name="T29" fmla="*/ 292 h 470"/>
              <a:gd name="T30" fmla="*/ 36 w 462"/>
              <a:gd name="T31" fmla="*/ 354 h 470"/>
              <a:gd name="T32" fmla="*/ 0 w 462"/>
              <a:gd name="T33" fmla="*/ 407 h 470"/>
              <a:gd name="T34" fmla="*/ 53 w 462"/>
              <a:gd name="T35" fmla="*/ 469 h 470"/>
              <a:gd name="T36" fmla="*/ 115 w 462"/>
              <a:gd name="T37" fmla="*/ 407 h 470"/>
              <a:gd name="T38" fmla="*/ 80 w 462"/>
              <a:gd name="T39" fmla="*/ 354 h 470"/>
              <a:gd name="T40" fmla="*/ 80 w 462"/>
              <a:gd name="T41" fmla="*/ 292 h 470"/>
              <a:gd name="T42" fmla="*/ 115 w 462"/>
              <a:gd name="T43" fmla="*/ 257 h 470"/>
              <a:gd name="T44" fmla="*/ 169 w 462"/>
              <a:gd name="T45" fmla="*/ 257 h 470"/>
              <a:gd name="T46" fmla="*/ 204 w 462"/>
              <a:gd name="T47" fmla="*/ 248 h 470"/>
              <a:gd name="T48" fmla="*/ 204 w 462"/>
              <a:gd name="T49" fmla="*/ 354 h 470"/>
              <a:gd name="T50" fmla="*/ 169 w 462"/>
              <a:gd name="T51" fmla="*/ 407 h 470"/>
              <a:gd name="T52" fmla="*/ 231 w 462"/>
              <a:gd name="T53" fmla="*/ 469 h 470"/>
              <a:gd name="T54" fmla="*/ 293 w 462"/>
              <a:gd name="T55" fmla="*/ 407 h 470"/>
              <a:gd name="T56" fmla="*/ 257 w 462"/>
              <a:gd name="T57" fmla="*/ 354 h 470"/>
              <a:gd name="T58" fmla="*/ 257 w 462"/>
              <a:gd name="T59" fmla="*/ 248 h 470"/>
              <a:gd name="T60" fmla="*/ 293 w 462"/>
              <a:gd name="T61" fmla="*/ 257 h 470"/>
              <a:gd name="T62" fmla="*/ 346 w 462"/>
              <a:gd name="T63" fmla="*/ 257 h 470"/>
              <a:gd name="T64" fmla="*/ 381 w 462"/>
              <a:gd name="T65" fmla="*/ 292 h 470"/>
              <a:gd name="T66" fmla="*/ 381 w 462"/>
              <a:gd name="T67" fmla="*/ 354 h 470"/>
              <a:gd name="T68" fmla="*/ 346 w 462"/>
              <a:gd name="T69" fmla="*/ 407 h 470"/>
              <a:gd name="T70" fmla="*/ 408 w 462"/>
              <a:gd name="T71" fmla="*/ 469 h 470"/>
              <a:gd name="T72" fmla="*/ 461 w 462"/>
              <a:gd name="T73" fmla="*/ 407 h 470"/>
              <a:gd name="T74" fmla="*/ 425 w 462"/>
              <a:gd name="T75" fmla="*/ 354 h 470"/>
              <a:gd name="T76" fmla="*/ 89 w 462"/>
              <a:gd name="T77" fmla="*/ 407 h 470"/>
              <a:gd name="T78" fmla="*/ 89 w 462"/>
              <a:gd name="T79" fmla="*/ 407 h 470"/>
              <a:gd name="T80" fmla="*/ 53 w 462"/>
              <a:gd name="T81" fmla="*/ 442 h 470"/>
              <a:gd name="T82" fmla="*/ 18 w 462"/>
              <a:gd name="T83" fmla="*/ 407 h 470"/>
              <a:gd name="T84" fmla="*/ 53 w 462"/>
              <a:gd name="T85" fmla="*/ 372 h 470"/>
              <a:gd name="T86" fmla="*/ 89 w 462"/>
              <a:gd name="T87" fmla="*/ 407 h 470"/>
              <a:gd name="T88" fmla="*/ 196 w 462"/>
              <a:gd name="T89" fmla="*/ 61 h 470"/>
              <a:gd name="T90" fmla="*/ 196 w 462"/>
              <a:gd name="T91" fmla="*/ 61 h 470"/>
              <a:gd name="T92" fmla="*/ 231 w 462"/>
              <a:gd name="T93" fmla="*/ 26 h 470"/>
              <a:gd name="T94" fmla="*/ 266 w 462"/>
              <a:gd name="T95" fmla="*/ 61 h 470"/>
              <a:gd name="T96" fmla="*/ 231 w 462"/>
              <a:gd name="T97" fmla="*/ 97 h 470"/>
              <a:gd name="T98" fmla="*/ 196 w 462"/>
              <a:gd name="T99" fmla="*/ 61 h 470"/>
              <a:gd name="T100" fmla="*/ 266 w 462"/>
              <a:gd name="T101" fmla="*/ 407 h 470"/>
              <a:gd name="T102" fmla="*/ 266 w 462"/>
              <a:gd name="T103" fmla="*/ 407 h 470"/>
              <a:gd name="T104" fmla="*/ 231 w 462"/>
              <a:gd name="T105" fmla="*/ 442 h 470"/>
              <a:gd name="T106" fmla="*/ 196 w 462"/>
              <a:gd name="T107" fmla="*/ 407 h 470"/>
              <a:gd name="T108" fmla="*/ 231 w 462"/>
              <a:gd name="T109" fmla="*/ 372 h 470"/>
              <a:gd name="T110" fmla="*/ 266 w 462"/>
              <a:gd name="T111" fmla="*/ 407 h 470"/>
              <a:gd name="T112" fmla="*/ 408 w 462"/>
              <a:gd name="T113" fmla="*/ 442 h 470"/>
              <a:gd name="T114" fmla="*/ 408 w 462"/>
              <a:gd name="T115" fmla="*/ 442 h 470"/>
              <a:gd name="T116" fmla="*/ 372 w 462"/>
              <a:gd name="T117" fmla="*/ 407 h 470"/>
              <a:gd name="T118" fmla="*/ 408 w 462"/>
              <a:gd name="T119" fmla="*/ 372 h 470"/>
              <a:gd name="T120" fmla="*/ 434 w 462"/>
              <a:gd name="T121" fmla="*/ 407 h 470"/>
              <a:gd name="T122" fmla="*/ 408 w 462"/>
              <a:gd name="T123" fmla="*/ 442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62" h="470">
                <a:moveTo>
                  <a:pt x="425" y="354"/>
                </a:moveTo>
                <a:lnTo>
                  <a:pt x="425" y="354"/>
                </a:lnTo>
                <a:cubicBezTo>
                  <a:pt x="425" y="292"/>
                  <a:pt x="425" y="292"/>
                  <a:pt x="425" y="292"/>
                </a:cubicBezTo>
                <a:cubicBezTo>
                  <a:pt x="425" y="257"/>
                  <a:pt x="408" y="212"/>
                  <a:pt x="346" y="212"/>
                </a:cubicBezTo>
                <a:cubicBezTo>
                  <a:pt x="293" y="212"/>
                  <a:pt x="293" y="212"/>
                  <a:pt x="293" y="212"/>
                </a:cubicBezTo>
                <a:cubicBezTo>
                  <a:pt x="257" y="212"/>
                  <a:pt x="257" y="195"/>
                  <a:pt x="257" y="185"/>
                </a:cubicBezTo>
                <a:cubicBezTo>
                  <a:pt x="257" y="114"/>
                  <a:pt x="257" y="114"/>
                  <a:pt x="257" y="114"/>
                </a:cubicBezTo>
                <a:cubicBezTo>
                  <a:pt x="275" y="106"/>
                  <a:pt x="293" y="88"/>
                  <a:pt x="293" y="61"/>
                </a:cubicBezTo>
                <a:cubicBezTo>
                  <a:pt x="293" y="26"/>
                  <a:pt x="266" y="0"/>
                  <a:pt x="231" y="0"/>
                </a:cubicBezTo>
                <a:cubicBezTo>
                  <a:pt x="196" y="0"/>
                  <a:pt x="169" y="26"/>
                  <a:pt x="169" y="61"/>
                </a:cubicBezTo>
                <a:cubicBezTo>
                  <a:pt x="169" y="88"/>
                  <a:pt x="186" y="106"/>
                  <a:pt x="204" y="114"/>
                </a:cubicBezTo>
                <a:cubicBezTo>
                  <a:pt x="204" y="185"/>
                  <a:pt x="204" y="185"/>
                  <a:pt x="204" y="185"/>
                </a:cubicBezTo>
                <a:cubicBezTo>
                  <a:pt x="204" y="185"/>
                  <a:pt x="204" y="212"/>
                  <a:pt x="169" y="212"/>
                </a:cubicBezTo>
                <a:cubicBezTo>
                  <a:pt x="115" y="212"/>
                  <a:pt x="115" y="212"/>
                  <a:pt x="115" y="212"/>
                </a:cubicBezTo>
                <a:cubicBezTo>
                  <a:pt x="53" y="212"/>
                  <a:pt x="36" y="257"/>
                  <a:pt x="36" y="292"/>
                </a:cubicBezTo>
                <a:cubicBezTo>
                  <a:pt x="36" y="354"/>
                  <a:pt x="36" y="354"/>
                  <a:pt x="36" y="354"/>
                </a:cubicBezTo>
                <a:cubicBezTo>
                  <a:pt x="9" y="363"/>
                  <a:pt x="0" y="380"/>
                  <a:pt x="0" y="407"/>
                </a:cubicBezTo>
                <a:cubicBezTo>
                  <a:pt x="0" y="442"/>
                  <a:pt x="27" y="469"/>
                  <a:pt x="53" y="469"/>
                </a:cubicBezTo>
                <a:cubicBezTo>
                  <a:pt x="89" y="469"/>
                  <a:pt x="115" y="442"/>
                  <a:pt x="115" y="407"/>
                </a:cubicBezTo>
                <a:cubicBezTo>
                  <a:pt x="115" y="380"/>
                  <a:pt x="98" y="363"/>
                  <a:pt x="80" y="354"/>
                </a:cubicBezTo>
                <a:cubicBezTo>
                  <a:pt x="80" y="292"/>
                  <a:pt x="80" y="292"/>
                  <a:pt x="80" y="292"/>
                </a:cubicBezTo>
                <a:cubicBezTo>
                  <a:pt x="80" y="292"/>
                  <a:pt x="80" y="257"/>
                  <a:pt x="115" y="257"/>
                </a:cubicBezTo>
                <a:cubicBezTo>
                  <a:pt x="169" y="257"/>
                  <a:pt x="169" y="257"/>
                  <a:pt x="169" y="257"/>
                </a:cubicBezTo>
                <a:cubicBezTo>
                  <a:pt x="186" y="257"/>
                  <a:pt x="196" y="257"/>
                  <a:pt x="204" y="248"/>
                </a:cubicBezTo>
                <a:cubicBezTo>
                  <a:pt x="204" y="354"/>
                  <a:pt x="204" y="354"/>
                  <a:pt x="204" y="354"/>
                </a:cubicBezTo>
                <a:cubicBezTo>
                  <a:pt x="186" y="363"/>
                  <a:pt x="169" y="380"/>
                  <a:pt x="169" y="407"/>
                </a:cubicBezTo>
                <a:cubicBezTo>
                  <a:pt x="169" y="442"/>
                  <a:pt x="196" y="469"/>
                  <a:pt x="231" y="469"/>
                </a:cubicBezTo>
                <a:cubicBezTo>
                  <a:pt x="266" y="469"/>
                  <a:pt x="293" y="442"/>
                  <a:pt x="293" y="407"/>
                </a:cubicBezTo>
                <a:cubicBezTo>
                  <a:pt x="293" y="380"/>
                  <a:pt x="275" y="363"/>
                  <a:pt x="257" y="354"/>
                </a:cubicBezTo>
                <a:cubicBezTo>
                  <a:pt x="257" y="248"/>
                  <a:pt x="257" y="248"/>
                  <a:pt x="257" y="248"/>
                </a:cubicBezTo>
                <a:cubicBezTo>
                  <a:pt x="266" y="257"/>
                  <a:pt x="275" y="257"/>
                  <a:pt x="293" y="257"/>
                </a:cubicBezTo>
                <a:cubicBezTo>
                  <a:pt x="346" y="257"/>
                  <a:pt x="346" y="257"/>
                  <a:pt x="346" y="257"/>
                </a:cubicBezTo>
                <a:cubicBezTo>
                  <a:pt x="381" y="257"/>
                  <a:pt x="381" y="283"/>
                  <a:pt x="381" y="292"/>
                </a:cubicBezTo>
                <a:cubicBezTo>
                  <a:pt x="381" y="354"/>
                  <a:pt x="381" y="354"/>
                  <a:pt x="381" y="354"/>
                </a:cubicBezTo>
                <a:cubicBezTo>
                  <a:pt x="363" y="363"/>
                  <a:pt x="346" y="380"/>
                  <a:pt x="346" y="407"/>
                </a:cubicBezTo>
                <a:cubicBezTo>
                  <a:pt x="346" y="442"/>
                  <a:pt x="372" y="469"/>
                  <a:pt x="408" y="469"/>
                </a:cubicBezTo>
                <a:cubicBezTo>
                  <a:pt x="434" y="469"/>
                  <a:pt x="461" y="442"/>
                  <a:pt x="461" y="407"/>
                </a:cubicBezTo>
                <a:cubicBezTo>
                  <a:pt x="461" y="380"/>
                  <a:pt x="453" y="363"/>
                  <a:pt x="425" y="354"/>
                </a:cubicBezTo>
                <a:close/>
                <a:moveTo>
                  <a:pt x="89" y="407"/>
                </a:moveTo>
                <a:lnTo>
                  <a:pt x="89" y="407"/>
                </a:lnTo>
                <a:cubicBezTo>
                  <a:pt x="89" y="425"/>
                  <a:pt x="71" y="442"/>
                  <a:pt x="53" y="442"/>
                </a:cubicBezTo>
                <a:cubicBezTo>
                  <a:pt x="36" y="442"/>
                  <a:pt x="18" y="425"/>
                  <a:pt x="18" y="407"/>
                </a:cubicBezTo>
                <a:cubicBezTo>
                  <a:pt x="18" y="389"/>
                  <a:pt x="36" y="372"/>
                  <a:pt x="53" y="372"/>
                </a:cubicBezTo>
                <a:cubicBezTo>
                  <a:pt x="71" y="372"/>
                  <a:pt x="89" y="389"/>
                  <a:pt x="89" y="407"/>
                </a:cubicBezTo>
                <a:close/>
                <a:moveTo>
                  <a:pt x="196" y="61"/>
                </a:moveTo>
                <a:lnTo>
                  <a:pt x="196" y="61"/>
                </a:lnTo>
                <a:cubicBezTo>
                  <a:pt x="196" y="44"/>
                  <a:pt x="213" y="26"/>
                  <a:pt x="231" y="26"/>
                </a:cubicBezTo>
                <a:cubicBezTo>
                  <a:pt x="249" y="26"/>
                  <a:pt x="266" y="44"/>
                  <a:pt x="266" y="61"/>
                </a:cubicBezTo>
                <a:cubicBezTo>
                  <a:pt x="266" y="79"/>
                  <a:pt x="249" y="97"/>
                  <a:pt x="231" y="97"/>
                </a:cubicBezTo>
                <a:cubicBezTo>
                  <a:pt x="213" y="97"/>
                  <a:pt x="196" y="79"/>
                  <a:pt x="196" y="61"/>
                </a:cubicBezTo>
                <a:close/>
                <a:moveTo>
                  <a:pt x="266" y="407"/>
                </a:moveTo>
                <a:lnTo>
                  <a:pt x="266" y="407"/>
                </a:lnTo>
                <a:cubicBezTo>
                  <a:pt x="266" y="425"/>
                  <a:pt x="249" y="442"/>
                  <a:pt x="231" y="442"/>
                </a:cubicBezTo>
                <a:cubicBezTo>
                  <a:pt x="213" y="442"/>
                  <a:pt x="196" y="425"/>
                  <a:pt x="196" y="407"/>
                </a:cubicBezTo>
                <a:cubicBezTo>
                  <a:pt x="196" y="389"/>
                  <a:pt x="213" y="372"/>
                  <a:pt x="231" y="372"/>
                </a:cubicBezTo>
                <a:cubicBezTo>
                  <a:pt x="249" y="372"/>
                  <a:pt x="266" y="389"/>
                  <a:pt x="266" y="407"/>
                </a:cubicBezTo>
                <a:close/>
                <a:moveTo>
                  <a:pt x="408" y="442"/>
                </a:moveTo>
                <a:lnTo>
                  <a:pt x="408" y="442"/>
                </a:lnTo>
                <a:cubicBezTo>
                  <a:pt x="381" y="442"/>
                  <a:pt x="372" y="425"/>
                  <a:pt x="372" y="407"/>
                </a:cubicBezTo>
                <a:cubicBezTo>
                  <a:pt x="372" y="389"/>
                  <a:pt x="381" y="372"/>
                  <a:pt x="408" y="372"/>
                </a:cubicBezTo>
                <a:cubicBezTo>
                  <a:pt x="425" y="372"/>
                  <a:pt x="434" y="389"/>
                  <a:pt x="434" y="407"/>
                </a:cubicBezTo>
                <a:cubicBezTo>
                  <a:pt x="434" y="425"/>
                  <a:pt x="425" y="442"/>
                  <a:pt x="408" y="4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AutoShape 85"/>
          <p:cNvSpPr>
            <a:spLocks/>
          </p:cNvSpPr>
          <p:nvPr/>
        </p:nvSpPr>
        <p:spPr bwMode="auto">
          <a:xfrm>
            <a:off x="6822020" y="7864914"/>
            <a:ext cx="495281" cy="4954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5738" y="0"/>
                </a:moveTo>
                <a:cubicBezTo>
                  <a:pt x="16640" y="0"/>
                  <a:pt x="17458" y="155"/>
                  <a:pt x="18184" y="471"/>
                </a:cubicBezTo>
                <a:cubicBezTo>
                  <a:pt x="18910" y="787"/>
                  <a:pt x="19526" y="1231"/>
                  <a:pt x="20035" y="1804"/>
                </a:cubicBezTo>
                <a:cubicBezTo>
                  <a:pt x="20543" y="2377"/>
                  <a:pt x="20928" y="3077"/>
                  <a:pt x="21199" y="3905"/>
                </a:cubicBezTo>
                <a:cubicBezTo>
                  <a:pt x="21464" y="4735"/>
                  <a:pt x="21599" y="5659"/>
                  <a:pt x="21599" y="6675"/>
                </a:cubicBezTo>
                <a:cubicBezTo>
                  <a:pt x="21599" y="7271"/>
                  <a:pt x="21527" y="7855"/>
                  <a:pt x="21377" y="8432"/>
                </a:cubicBezTo>
                <a:cubicBezTo>
                  <a:pt x="21226" y="9010"/>
                  <a:pt x="21026" y="9572"/>
                  <a:pt x="20766" y="10115"/>
                </a:cubicBezTo>
                <a:cubicBezTo>
                  <a:pt x="20505" y="10660"/>
                  <a:pt x="20210" y="11179"/>
                  <a:pt x="19872" y="11671"/>
                </a:cubicBezTo>
                <a:cubicBezTo>
                  <a:pt x="19539" y="12162"/>
                  <a:pt x="19188" y="12611"/>
                  <a:pt x="18830" y="13015"/>
                </a:cubicBezTo>
                <a:lnTo>
                  <a:pt x="11457" y="21289"/>
                </a:lnTo>
                <a:cubicBezTo>
                  <a:pt x="11276" y="21495"/>
                  <a:pt x="11056" y="21599"/>
                  <a:pt x="10798" y="21599"/>
                </a:cubicBezTo>
                <a:cubicBezTo>
                  <a:pt x="10553" y="21599"/>
                  <a:pt x="10323" y="21495"/>
                  <a:pt x="10117" y="21289"/>
                </a:cubicBezTo>
                <a:lnTo>
                  <a:pt x="2746" y="12989"/>
                </a:lnTo>
                <a:cubicBezTo>
                  <a:pt x="2386" y="12583"/>
                  <a:pt x="2038" y="12137"/>
                  <a:pt x="1702" y="11642"/>
                </a:cubicBezTo>
                <a:cubicBezTo>
                  <a:pt x="1367" y="11151"/>
                  <a:pt x="1074" y="10640"/>
                  <a:pt x="821" y="10103"/>
                </a:cubicBezTo>
                <a:cubicBezTo>
                  <a:pt x="568" y="9570"/>
                  <a:pt x="370" y="9005"/>
                  <a:pt x="222" y="8426"/>
                </a:cubicBezTo>
                <a:cubicBezTo>
                  <a:pt x="72" y="7844"/>
                  <a:pt x="0" y="7263"/>
                  <a:pt x="0" y="6675"/>
                </a:cubicBezTo>
                <a:cubicBezTo>
                  <a:pt x="0" y="5659"/>
                  <a:pt x="137" y="4732"/>
                  <a:pt x="408" y="3905"/>
                </a:cubicBezTo>
                <a:cubicBezTo>
                  <a:pt x="678" y="3078"/>
                  <a:pt x="1071" y="2377"/>
                  <a:pt x="1577" y="1804"/>
                </a:cubicBezTo>
                <a:cubicBezTo>
                  <a:pt x="2083" y="1231"/>
                  <a:pt x="2699" y="787"/>
                  <a:pt x="3417" y="471"/>
                </a:cubicBezTo>
                <a:cubicBezTo>
                  <a:pt x="4136" y="155"/>
                  <a:pt x="4942" y="0"/>
                  <a:pt x="5838" y="0"/>
                </a:cubicBezTo>
                <a:cubicBezTo>
                  <a:pt x="6306" y="0"/>
                  <a:pt x="6777" y="81"/>
                  <a:pt x="7238" y="248"/>
                </a:cubicBezTo>
                <a:cubicBezTo>
                  <a:pt x="7701" y="412"/>
                  <a:pt x="8142" y="635"/>
                  <a:pt x="8557" y="903"/>
                </a:cubicBezTo>
                <a:cubicBezTo>
                  <a:pt x="8973" y="1174"/>
                  <a:pt x="9369" y="1482"/>
                  <a:pt x="9744" y="1830"/>
                </a:cubicBezTo>
                <a:cubicBezTo>
                  <a:pt x="10122" y="2177"/>
                  <a:pt x="10470" y="2527"/>
                  <a:pt x="10798" y="2880"/>
                </a:cubicBezTo>
                <a:cubicBezTo>
                  <a:pt x="11109" y="2527"/>
                  <a:pt x="11457" y="2177"/>
                  <a:pt x="11842" y="1830"/>
                </a:cubicBezTo>
                <a:cubicBezTo>
                  <a:pt x="12225" y="1482"/>
                  <a:pt x="12626" y="1174"/>
                  <a:pt x="13047" y="903"/>
                </a:cubicBezTo>
                <a:cubicBezTo>
                  <a:pt x="13467" y="635"/>
                  <a:pt x="13903" y="412"/>
                  <a:pt x="14351" y="248"/>
                </a:cubicBezTo>
                <a:cubicBezTo>
                  <a:pt x="14804" y="84"/>
                  <a:pt x="15267" y="0"/>
                  <a:pt x="15738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6" name="AutoShape 82"/>
          <p:cNvSpPr>
            <a:spLocks/>
          </p:cNvSpPr>
          <p:nvPr/>
        </p:nvSpPr>
        <p:spPr bwMode="auto">
          <a:xfrm>
            <a:off x="6822020" y="4452890"/>
            <a:ext cx="495281" cy="4954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7" name="AutoShape 70"/>
          <p:cNvSpPr>
            <a:spLocks/>
          </p:cNvSpPr>
          <p:nvPr/>
        </p:nvSpPr>
        <p:spPr bwMode="auto">
          <a:xfrm>
            <a:off x="3007543" y="7817043"/>
            <a:ext cx="574707" cy="57255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234" y="6152"/>
                </a:moveTo>
                <a:cubicBezTo>
                  <a:pt x="11406" y="6502"/>
                  <a:pt x="11552" y="6917"/>
                  <a:pt x="11672" y="7394"/>
                </a:cubicBezTo>
                <a:cubicBezTo>
                  <a:pt x="11747" y="7411"/>
                  <a:pt x="11886" y="7434"/>
                  <a:pt x="12088" y="7462"/>
                </a:cubicBezTo>
                <a:cubicBezTo>
                  <a:pt x="12291" y="7487"/>
                  <a:pt x="12500" y="7527"/>
                  <a:pt x="12714" y="7578"/>
                </a:cubicBezTo>
                <a:cubicBezTo>
                  <a:pt x="12928" y="7626"/>
                  <a:pt x="13119" y="7679"/>
                  <a:pt x="13289" y="7730"/>
                </a:cubicBezTo>
                <a:cubicBezTo>
                  <a:pt x="13458" y="7787"/>
                  <a:pt x="13543" y="7849"/>
                  <a:pt x="13543" y="7922"/>
                </a:cubicBezTo>
                <a:lnTo>
                  <a:pt x="13543" y="10328"/>
                </a:lnTo>
                <a:cubicBezTo>
                  <a:pt x="13543" y="10415"/>
                  <a:pt x="13458" y="10494"/>
                  <a:pt x="13289" y="10548"/>
                </a:cubicBezTo>
                <a:cubicBezTo>
                  <a:pt x="13119" y="10610"/>
                  <a:pt x="12928" y="10658"/>
                  <a:pt x="12714" y="10706"/>
                </a:cubicBezTo>
                <a:cubicBezTo>
                  <a:pt x="12500" y="10751"/>
                  <a:pt x="12288" y="10782"/>
                  <a:pt x="12076" y="10800"/>
                </a:cubicBezTo>
                <a:cubicBezTo>
                  <a:pt x="11867" y="10819"/>
                  <a:pt x="11730" y="10836"/>
                  <a:pt x="11672" y="10856"/>
                </a:cubicBezTo>
                <a:cubicBezTo>
                  <a:pt x="11566" y="11243"/>
                  <a:pt x="11429" y="11638"/>
                  <a:pt x="11255" y="12045"/>
                </a:cubicBezTo>
                <a:cubicBezTo>
                  <a:pt x="11429" y="12324"/>
                  <a:pt x="11594" y="12595"/>
                  <a:pt x="11756" y="12864"/>
                </a:cubicBezTo>
                <a:cubicBezTo>
                  <a:pt x="11919" y="13126"/>
                  <a:pt x="12100" y="13394"/>
                  <a:pt x="12302" y="13654"/>
                </a:cubicBezTo>
                <a:lnTo>
                  <a:pt x="12326" y="13787"/>
                </a:lnTo>
                <a:cubicBezTo>
                  <a:pt x="12326" y="13841"/>
                  <a:pt x="12248" y="13976"/>
                  <a:pt x="12095" y="14194"/>
                </a:cubicBezTo>
                <a:cubicBezTo>
                  <a:pt x="11940" y="14411"/>
                  <a:pt x="11761" y="14637"/>
                  <a:pt x="11559" y="14877"/>
                </a:cubicBezTo>
                <a:cubicBezTo>
                  <a:pt x="11356" y="15117"/>
                  <a:pt x="11166" y="15326"/>
                  <a:pt x="10991" y="15512"/>
                </a:cubicBezTo>
                <a:cubicBezTo>
                  <a:pt x="10812" y="15696"/>
                  <a:pt x="10702" y="15789"/>
                  <a:pt x="10657" y="15789"/>
                </a:cubicBezTo>
                <a:cubicBezTo>
                  <a:pt x="10643" y="15789"/>
                  <a:pt x="10565" y="15727"/>
                  <a:pt x="10426" y="15605"/>
                </a:cubicBezTo>
                <a:cubicBezTo>
                  <a:pt x="10288" y="15484"/>
                  <a:pt x="10135" y="15346"/>
                  <a:pt x="9965" y="15187"/>
                </a:cubicBezTo>
                <a:cubicBezTo>
                  <a:pt x="9796" y="15029"/>
                  <a:pt x="9638" y="14885"/>
                  <a:pt x="9492" y="14747"/>
                </a:cubicBezTo>
                <a:cubicBezTo>
                  <a:pt x="9344" y="14614"/>
                  <a:pt x="9250" y="14524"/>
                  <a:pt x="9205" y="14476"/>
                </a:cubicBezTo>
                <a:cubicBezTo>
                  <a:pt x="8866" y="14685"/>
                  <a:pt x="8536" y="14851"/>
                  <a:pt x="8212" y="14978"/>
                </a:cubicBezTo>
                <a:cubicBezTo>
                  <a:pt x="8212" y="15069"/>
                  <a:pt x="8200" y="15235"/>
                  <a:pt x="8179" y="15475"/>
                </a:cubicBezTo>
                <a:cubicBezTo>
                  <a:pt x="8155" y="15721"/>
                  <a:pt x="8127" y="15975"/>
                  <a:pt x="8089" y="16241"/>
                </a:cubicBezTo>
                <a:cubicBezTo>
                  <a:pt x="8052" y="16509"/>
                  <a:pt x="8004" y="16743"/>
                  <a:pt x="7948" y="16944"/>
                </a:cubicBezTo>
                <a:cubicBezTo>
                  <a:pt x="7892" y="17147"/>
                  <a:pt x="7833" y="17249"/>
                  <a:pt x="7774" y="17249"/>
                </a:cubicBezTo>
                <a:lnTo>
                  <a:pt x="5768" y="17249"/>
                </a:lnTo>
                <a:cubicBezTo>
                  <a:pt x="5707" y="17249"/>
                  <a:pt x="5651" y="17147"/>
                  <a:pt x="5594" y="16944"/>
                </a:cubicBezTo>
                <a:cubicBezTo>
                  <a:pt x="5538" y="16743"/>
                  <a:pt x="5493" y="16509"/>
                  <a:pt x="5462" y="16241"/>
                </a:cubicBezTo>
                <a:cubicBezTo>
                  <a:pt x="5434" y="15975"/>
                  <a:pt x="5406" y="15721"/>
                  <a:pt x="5385" y="15484"/>
                </a:cubicBezTo>
                <a:cubicBezTo>
                  <a:pt x="5361" y="15244"/>
                  <a:pt x="5352" y="15077"/>
                  <a:pt x="5352" y="14978"/>
                </a:cubicBezTo>
                <a:cubicBezTo>
                  <a:pt x="5013" y="14871"/>
                  <a:pt x="4681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8" y="15320"/>
                  <a:pt x="3212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2" y="15512"/>
                </a:cubicBezTo>
                <a:cubicBezTo>
                  <a:pt x="2396" y="15326"/>
                  <a:pt x="2212" y="15117"/>
                  <a:pt x="2021" y="14877"/>
                </a:cubicBezTo>
                <a:cubicBezTo>
                  <a:pt x="1828" y="14637"/>
                  <a:pt x="1657" y="14411"/>
                  <a:pt x="1504" y="14194"/>
                </a:cubicBezTo>
                <a:cubicBezTo>
                  <a:pt x="1348" y="13976"/>
                  <a:pt x="1273" y="13841"/>
                  <a:pt x="1273" y="13787"/>
                </a:cubicBezTo>
                <a:cubicBezTo>
                  <a:pt x="1273" y="13770"/>
                  <a:pt x="1320" y="13677"/>
                  <a:pt x="1419" y="13510"/>
                </a:cubicBezTo>
                <a:cubicBezTo>
                  <a:pt x="1515" y="13346"/>
                  <a:pt x="1628" y="13163"/>
                  <a:pt x="1751" y="12971"/>
                </a:cubicBezTo>
                <a:cubicBezTo>
                  <a:pt x="1875" y="12776"/>
                  <a:pt x="1991" y="12590"/>
                  <a:pt x="2099" y="12415"/>
                </a:cubicBezTo>
                <a:cubicBezTo>
                  <a:pt x="2210" y="12240"/>
                  <a:pt x="2278" y="12127"/>
                  <a:pt x="2308" y="12070"/>
                </a:cubicBezTo>
                <a:cubicBezTo>
                  <a:pt x="2134" y="11686"/>
                  <a:pt x="1988" y="11260"/>
                  <a:pt x="1868" y="10800"/>
                </a:cubicBezTo>
                <a:cubicBezTo>
                  <a:pt x="1793" y="10783"/>
                  <a:pt x="1654" y="10760"/>
                  <a:pt x="1452" y="10732"/>
                </a:cubicBezTo>
                <a:cubicBezTo>
                  <a:pt x="1249" y="10706"/>
                  <a:pt x="1042" y="10675"/>
                  <a:pt x="826" y="10639"/>
                </a:cubicBezTo>
                <a:cubicBezTo>
                  <a:pt x="611" y="10602"/>
                  <a:pt x="421" y="10554"/>
                  <a:pt x="251" y="10497"/>
                </a:cubicBezTo>
                <a:cubicBezTo>
                  <a:pt x="82" y="10438"/>
                  <a:pt x="0" y="10373"/>
                  <a:pt x="0" y="10300"/>
                </a:cubicBezTo>
                <a:lnTo>
                  <a:pt x="0" y="7869"/>
                </a:lnTo>
                <a:cubicBezTo>
                  <a:pt x="0" y="7798"/>
                  <a:pt x="82" y="7724"/>
                  <a:pt x="251" y="7660"/>
                </a:cubicBezTo>
                <a:cubicBezTo>
                  <a:pt x="421" y="7589"/>
                  <a:pt x="616" y="7538"/>
                  <a:pt x="837" y="7501"/>
                </a:cubicBezTo>
                <a:cubicBezTo>
                  <a:pt x="1059" y="7468"/>
                  <a:pt x="1273" y="7434"/>
                  <a:pt x="1475" y="7408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1" y="6925"/>
                  <a:pt x="2120" y="6530"/>
                  <a:pt x="2308" y="6177"/>
                </a:cubicBezTo>
                <a:cubicBezTo>
                  <a:pt x="2134" y="5900"/>
                  <a:pt x="1965" y="5621"/>
                  <a:pt x="1795" y="5347"/>
                </a:cubicBezTo>
                <a:cubicBezTo>
                  <a:pt x="1628" y="5073"/>
                  <a:pt x="1452" y="4802"/>
                  <a:pt x="1273" y="4542"/>
                </a:cubicBezTo>
                <a:lnTo>
                  <a:pt x="1228" y="4407"/>
                </a:lnTo>
                <a:cubicBezTo>
                  <a:pt x="1228" y="4353"/>
                  <a:pt x="1303" y="4221"/>
                  <a:pt x="1456" y="4009"/>
                </a:cubicBezTo>
                <a:cubicBezTo>
                  <a:pt x="1612" y="3797"/>
                  <a:pt x="1788" y="3574"/>
                  <a:pt x="1986" y="3334"/>
                </a:cubicBezTo>
                <a:cubicBezTo>
                  <a:pt x="2186" y="3094"/>
                  <a:pt x="2374" y="2882"/>
                  <a:pt x="2551" y="2696"/>
                </a:cubicBezTo>
                <a:cubicBezTo>
                  <a:pt x="2727" y="2515"/>
                  <a:pt x="2838" y="2419"/>
                  <a:pt x="2883" y="2419"/>
                </a:cubicBezTo>
                <a:cubicBezTo>
                  <a:pt x="2899" y="2419"/>
                  <a:pt x="2975" y="2478"/>
                  <a:pt x="3113" y="2597"/>
                </a:cubicBezTo>
                <a:cubicBezTo>
                  <a:pt x="3252" y="2713"/>
                  <a:pt x="3408" y="2851"/>
                  <a:pt x="3577" y="3006"/>
                </a:cubicBezTo>
                <a:cubicBezTo>
                  <a:pt x="3744" y="3164"/>
                  <a:pt x="3907" y="3320"/>
                  <a:pt x="4060" y="3469"/>
                </a:cubicBezTo>
                <a:cubicBezTo>
                  <a:pt x="4215" y="3616"/>
                  <a:pt x="4307" y="3706"/>
                  <a:pt x="4335" y="3743"/>
                </a:cubicBezTo>
                <a:cubicBezTo>
                  <a:pt x="4660" y="3517"/>
                  <a:pt x="4999" y="3354"/>
                  <a:pt x="5352" y="3243"/>
                </a:cubicBezTo>
                <a:cubicBezTo>
                  <a:pt x="5352" y="3173"/>
                  <a:pt x="5361" y="3003"/>
                  <a:pt x="5385" y="2746"/>
                </a:cubicBezTo>
                <a:cubicBezTo>
                  <a:pt x="5406" y="2484"/>
                  <a:pt x="5434" y="2224"/>
                  <a:pt x="5462" y="1967"/>
                </a:cubicBezTo>
                <a:cubicBezTo>
                  <a:pt x="5493" y="1707"/>
                  <a:pt x="5533" y="1476"/>
                  <a:pt x="5582" y="1264"/>
                </a:cubicBezTo>
                <a:cubicBezTo>
                  <a:pt x="5630" y="1052"/>
                  <a:pt x="5693" y="948"/>
                  <a:pt x="5768" y="948"/>
                </a:cubicBezTo>
                <a:lnTo>
                  <a:pt x="7774" y="948"/>
                </a:lnTo>
                <a:cubicBezTo>
                  <a:pt x="7833" y="948"/>
                  <a:pt x="7891" y="1052"/>
                  <a:pt x="7948" y="1264"/>
                </a:cubicBezTo>
                <a:cubicBezTo>
                  <a:pt x="8004" y="1476"/>
                  <a:pt x="8047" y="1707"/>
                  <a:pt x="8077" y="1967"/>
                </a:cubicBezTo>
                <a:cubicBezTo>
                  <a:pt x="8108" y="2224"/>
                  <a:pt x="8134" y="2484"/>
                  <a:pt x="8155" y="2746"/>
                </a:cubicBezTo>
                <a:cubicBezTo>
                  <a:pt x="8179" y="3003"/>
                  <a:pt x="8197" y="3173"/>
                  <a:pt x="8212" y="3243"/>
                </a:cubicBezTo>
                <a:cubicBezTo>
                  <a:pt x="8551" y="3354"/>
                  <a:pt x="8873" y="3512"/>
                  <a:pt x="9181" y="3715"/>
                </a:cubicBezTo>
                <a:cubicBezTo>
                  <a:pt x="9414" y="3512"/>
                  <a:pt x="9650" y="3305"/>
                  <a:pt x="9885" y="3105"/>
                </a:cubicBezTo>
                <a:cubicBezTo>
                  <a:pt x="10123" y="2899"/>
                  <a:pt x="10351" y="2690"/>
                  <a:pt x="10568" y="2475"/>
                </a:cubicBezTo>
                <a:lnTo>
                  <a:pt x="10657" y="2419"/>
                </a:lnTo>
                <a:cubicBezTo>
                  <a:pt x="10688" y="2419"/>
                  <a:pt x="10791" y="2518"/>
                  <a:pt x="10968" y="2710"/>
                </a:cubicBezTo>
                <a:cubicBezTo>
                  <a:pt x="11144" y="2904"/>
                  <a:pt x="11330" y="3116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2" y="4220"/>
                  <a:pt x="12302" y="4353"/>
                  <a:pt x="12302" y="4407"/>
                </a:cubicBezTo>
                <a:cubicBezTo>
                  <a:pt x="12302" y="4443"/>
                  <a:pt x="12253" y="4542"/>
                  <a:pt x="12152" y="4712"/>
                </a:cubicBezTo>
                <a:cubicBezTo>
                  <a:pt x="12048" y="4878"/>
                  <a:pt x="11935" y="5056"/>
                  <a:pt x="11813" y="5251"/>
                </a:cubicBezTo>
                <a:cubicBezTo>
                  <a:pt x="11688" y="5446"/>
                  <a:pt x="11568" y="5629"/>
                  <a:pt x="11453" y="5807"/>
                </a:cubicBezTo>
                <a:cubicBezTo>
                  <a:pt x="11335" y="5982"/>
                  <a:pt x="11260" y="6095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69" y="11356"/>
                </a:cubicBezTo>
                <a:cubicBezTo>
                  <a:pt x="7819" y="11229"/>
                  <a:pt x="8035" y="11056"/>
                  <a:pt x="8219" y="10836"/>
                </a:cubicBezTo>
                <a:cubicBezTo>
                  <a:pt x="8402" y="10616"/>
                  <a:pt x="8546" y="10356"/>
                  <a:pt x="8652" y="10059"/>
                </a:cubicBezTo>
                <a:cubicBezTo>
                  <a:pt x="8758" y="9760"/>
                  <a:pt x="8809" y="9447"/>
                  <a:pt x="8809" y="9111"/>
                </a:cubicBezTo>
                <a:cubicBezTo>
                  <a:pt x="8809" y="8778"/>
                  <a:pt x="8758" y="8458"/>
                  <a:pt x="8652" y="8159"/>
                </a:cubicBezTo>
                <a:cubicBezTo>
                  <a:pt x="8546" y="7857"/>
                  <a:pt x="8402" y="7592"/>
                  <a:pt x="8219" y="7372"/>
                </a:cubicBezTo>
                <a:cubicBezTo>
                  <a:pt x="8035" y="7151"/>
                  <a:pt x="7819" y="6979"/>
                  <a:pt x="7569" y="6846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6" y="6889"/>
                  <a:pt x="5328" y="7366"/>
                </a:cubicBezTo>
                <a:cubicBezTo>
                  <a:pt x="4931" y="7843"/>
                  <a:pt x="4730" y="8425"/>
                  <a:pt x="4730" y="9111"/>
                </a:cubicBezTo>
                <a:cubicBezTo>
                  <a:pt x="4730" y="9447"/>
                  <a:pt x="4785" y="9760"/>
                  <a:pt x="4895" y="10060"/>
                </a:cubicBezTo>
                <a:cubicBezTo>
                  <a:pt x="5003" y="10356"/>
                  <a:pt x="5149" y="10616"/>
                  <a:pt x="5333" y="10836"/>
                </a:cubicBezTo>
                <a:cubicBezTo>
                  <a:pt x="5517" y="11056"/>
                  <a:pt x="5735" y="11229"/>
                  <a:pt x="5987" y="11356"/>
                </a:cubicBezTo>
                <a:cubicBezTo>
                  <a:pt x="6239" y="11480"/>
                  <a:pt x="6500" y="11545"/>
                  <a:pt x="6781" y="11545"/>
                </a:cubicBezTo>
                <a:moveTo>
                  <a:pt x="20496" y="16952"/>
                </a:moveTo>
                <a:cubicBezTo>
                  <a:pt x="20427" y="17293"/>
                  <a:pt x="20340" y="17613"/>
                  <a:pt x="20234" y="17912"/>
                </a:cubicBezTo>
                <a:cubicBezTo>
                  <a:pt x="20251" y="17963"/>
                  <a:pt x="20293" y="18050"/>
                  <a:pt x="20364" y="18161"/>
                </a:cubicBezTo>
                <a:cubicBezTo>
                  <a:pt x="20437" y="18273"/>
                  <a:pt x="20507" y="18398"/>
                  <a:pt x="20573" y="18528"/>
                </a:cubicBezTo>
                <a:cubicBezTo>
                  <a:pt x="20642" y="18655"/>
                  <a:pt x="20700" y="18779"/>
                  <a:pt x="20755" y="18897"/>
                </a:cubicBezTo>
                <a:cubicBezTo>
                  <a:pt x="20806" y="19013"/>
                  <a:pt x="20832" y="19098"/>
                  <a:pt x="20832" y="19140"/>
                </a:cubicBezTo>
                <a:cubicBezTo>
                  <a:pt x="20832" y="19177"/>
                  <a:pt x="20762" y="19281"/>
                  <a:pt x="20625" y="19459"/>
                </a:cubicBezTo>
                <a:cubicBezTo>
                  <a:pt x="20486" y="19634"/>
                  <a:pt x="20324" y="19821"/>
                  <a:pt x="20140" y="20013"/>
                </a:cubicBezTo>
                <a:cubicBezTo>
                  <a:pt x="19957" y="20205"/>
                  <a:pt x="19778" y="20388"/>
                  <a:pt x="19611" y="20558"/>
                </a:cubicBezTo>
                <a:cubicBezTo>
                  <a:pt x="19441" y="20730"/>
                  <a:pt x="19333" y="20848"/>
                  <a:pt x="19288" y="20911"/>
                </a:cubicBezTo>
                <a:lnTo>
                  <a:pt x="19199" y="20967"/>
                </a:lnTo>
                <a:cubicBezTo>
                  <a:pt x="19168" y="20967"/>
                  <a:pt x="19107" y="20928"/>
                  <a:pt x="19013" y="20851"/>
                </a:cubicBezTo>
                <a:cubicBezTo>
                  <a:pt x="18919" y="20772"/>
                  <a:pt x="18822" y="20685"/>
                  <a:pt x="18726" y="20586"/>
                </a:cubicBezTo>
                <a:cubicBezTo>
                  <a:pt x="18629" y="20487"/>
                  <a:pt x="18533" y="20391"/>
                  <a:pt x="18438" y="20295"/>
                </a:cubicBezTo>
                <a:cubicBezTo>
                  <a:pt x="18344" y="20199"/>
                  <a:pt x="18283" y="20137"/>
                  <a:pt x="18253" y="20100"/>
                </a:cubicBezTo>
                <a:cubicBezTo>
                  <a:pt x="17975" y="20208"/>
                  <a:pt x="17681" y="20295"/>
                  <a:pt x="17372" y="20357"/>
                </a:cubicBezTo>
                <a:cubicBezTo>
                  <a:pt x="17358" y="20411"/>
                  <a:pt x="17323" y="20510"/>
                  <a:pt x="17273" y="20648"/>
                </a:cubicBezTo>
                <a:cubicBezTo>
                  <a:pt x="17219" y="20786"/>
                  <a:pt x="17160" y="20925"/>
                  <a:pt x="17097" y="21060"/>
                </a:cubicBezTo>
                <a:cubicBezTo>
                  <a:pt x="17033" y="21196"/>
                  <a:pt x="16972" y="21320"/>
                  <a:pt x="16911" y="21430"/>
                </a:cubicBezTo>
                <a:cubicBezTo>
                  <a:pt x="16852" y="21546"/>
                  <a:pt x="16798" y="21599"/>
                  <a:pt x="16753" y="21599"/>
                </a:cubicBezTo>
                <a:cubicBezTo>
                  <a:pt x="16709" y="21599"/>
                  <a:pt x="16577" y="21568"/>
                  <a:pt x="16360" y="21498"/>
                </a:cubicBezTo>
                <a:cubicBezTo>
                  <a:pt x="16141" y="21430"/>
                  <a:pt x="15906" y="21348"/>
                  <a:pt x="15654" y="21247"/>
                </a:cubicBezTo>
                <a:cubicBezTo>
                  <a:pt x="15405" y="21148"/>
                  <a:pt x="15179" y="21043"/>
                  <a:pt x="14979" y="20930"/>
                </a:cubicBezTo>
                <a:cubicBezTo>
                  <a:pt x="14778" y="20817"/>
                  <a:pt x="14680" y="20719"/>
                  <a:pt x="14680" y="20628"/>
                </a:cubicBezTo>
                <a:cubicBezTo>
                  <a:pt x="14680" y="20419"/>
                  <a:pt x="14698" y="20205"/>
                  <a:pt x="14736" y="19984"/>
                </a:cubicBezTo>
                <a:cubicBezTo>
                  <a:pt x="14774" y="19764"/>
                  <a:pt x="14809" y="19555"/>
                  <a:pt x="14837" y="19355"/>
                </a:cubicBezTo>
                <a:cubicBezTo>
                  <a:pt x="14717" y="19247"/>
                  <a:pt x="14611" y="19129"/>
                  <a:pt x="14517" y="18999"/>
                </a:cubicBezTo>
                <a:cubicBezTo>
                  <a:pt x="14423" y="18869"/>
                  <a:pt x="14338" y="18731"/>
                  <a:pt x="14263" y="18587"/>
                </a:cubicBezTo>
                <a:cubicBezTo>
                  <a:pt x="14091" y="18607"/>
                  <a:pt x="13919" y="18618"/>
                  <a:pt x="13750" y="18629"/>
                </a:cubicBezTo>
                <a:cubicBezTo>
                  <a:pt x="13583" y="18638"/>
                  <a:pt x="13413" y="18640"/>
                  <a:pt x="13251" y="18640"/>
                </a:cubicBezTo>
                <a:lnTo>
                  <a:pt x="13086" y="18640"/>
                </a:lnTo>
                <a:cubicBezTo>
                  <a:pt x="13037" y="18640"/>
                  <a:pt x="13006" y="18590"/>
                  <a:pt x="12990" y="18491"/>
                </a:cubicBezTo>
                <a:cubicBezTo>
                  <a:pt x="12976" y="18417"/>
                  <a:pt x="12945" y="18259"/>
                  <a:pt x="12900" y="18011"/>
                </a:cubicBezTo>
                <a:cubicBezTo>
                  <a:pt x="12855" y="17762"/>
                  <a:pt x="12804" y="17503"/>
                  <a:pt x="12747" y="17229"/>
                </a:cubicBezTo>
                <a:cubicBezTo>
                  <a:pt x="12691" y="16952"/>
                  <a:pt x="12644" y="16704"/>
                  <a:pt x="12608" y="16478"/>
                </a:cubicBezTo>
                <a:cubicBezTo>
                  <a:pt x="12568" y="16252"/>
                  <a:pt x="12552" y="16122"/>
                  <a:pt x="12552" y="16085"/>
                </a:cubicBezTo>
                <a:cubicBezTo>
                  <a:pt x="12552" y="16032"/>
                  <a:pt x="12601" y="15973"/>
                  <a:pt x="12702" y="15910"/>
                </a:cubicBezTo>
                <a:cubicBezTo>
                  <a:pt x="12804" y="15848"/>
                  <a:pt x="12921" y="15783"/>
                  <a:pt x="13053" y="15713"/>
                </a:cubicBezTo>
                <a:cubicBezTo>
                  <a:pt x="13183" y="15645"/>
                  <a:pt x="13310" y="15591"/>
                  <a:pt x="13430" y="15546"/>
                </a:cubicBezTo>
                <a:cubicBezTo>
                  <a:pt x="13550" y="15501"/>
                  <a:pt x="13632" y="15470"/>
                  <a:pt x="13677" y="15453"/>
                </a:cubicBezTo>
                <a:cubicBezTo>
                  <a:pt x="13708" y="15241"/>
                  <a:pt x="13743" y="15069"/>
                  <a:pt x="13785" y="14922"/>
                </a:cubicBezTo>
                <a:cubicBezTo>
                  <a:pt x="13825" y="14778"/>
                  <a:pt x="13884" y="14614"/>
                  <a:pt x="13959" y="14422"/>
                </a:cubicBezTo>
                <a:cubicBezTo>
                  <a:pt x="13929" y="14388"/>
                  <a:pt x="13882" y="14309"/>
                  <a:pt x="13813" y="14194"/>
                </a:cubicBezTo>
                <a:cubicBezTo>
                  <a:pt x="13745" y="14075"/>
                  <a:pt x="13677" y="13951"/>
                  <a:pt x="13604" y="13824"/>
                </a:cubicBezTo>
                <a:cubicBezTo>
                  <a:pt x="13533" y="13694"/>
                  <a:pt x="13470" y="13567"/>
                  <a:pt x="13418" y="13445"/>
                </a:cubicBezTo>
                <a:cubicBezTo>
                  <a:pt x="13366" y="13324"/>
                  <a:pt x="13340" y="13242"/>
                  <a:pt x="13340" y="13208"/>
                </a:cubicBezTo>
                <a:cubicBezTo>
                  <a:pt x="13340" y="13172"/>
                  <a:pt x="13409" y="13064"/>
                  <a:pt x="13547" y="12886"/>
                </a:cubicBezTo>
                <a:cubicBezTo>
                  <a:pt x="13686" y="12714"/>
                  <a:pt x="13849" y="12531"/>
                  <a:pt x="14032" y="12336"/>
                </a:cubicBezTo>
                <a:cubicBezTo>
                  <a:pt x="14216" y="12144"/>
                  <a:pt x="14392" y="11960"/>
                  <a:pt x="14562" y="11796"/>
                </a:cubicBezTo>
                <a:cubicBezTo>
                  <a:pt x="14731" y="11627"/>
                  <a:pt x="14837" y="11517"/>
                  <a:pt x="14882" y="11466"/>
                </a:cubicBezTo>
                <a:lnTo>
                  <a:pt x="14974" y="11410"/>
                </a:lnTo>
                <a:cubicBezTo>
                  <a:pt x="15004" y="11410"/>
                  <a:pt x="15066" y="11449"/>
                  <a:pt x="15160" y="11525"/>
                </a:cubicBezTo>
                <a:cubicBezTo>
                  <a:pt x="15254" y="11599"/>
                  <a:pt x="15348" y="11689"/>
                  <a:pt x="15447" y="11788"/>
                </a:cubicBezTo>
                <a:cubicBezTo>
                  <a:pt x="15543" y="11887"/>
                  <a:pt x="15640" y="11983"/>
                  <a:pt x="15734" y="12076"/>
                </a:cubicBezTo>
                <a:cubicBezTo>
                  <a:pt x="15828" y="12175"/>
                  <a:pt x="15889" y="12237"/>
                  <a:pt x="15920" y="12276"/>
                </a:cubicBezTo>
                <a:cubicBezTo>
                  <a:pt x="16184" y="12166"/>
                  <a:pt x="16468" y="12082"/>
                  <a:pt x="16777" y="12017"/>
                </a:cubicBezTo>
                <a:cubicBezTo>
                  <a:pt x="16791" y="11963"/>
                  <a:pt x="16826" y="11867"/>
                  <a:pt x="16878" y="11726"/>
                </a:cubicBezTo>
                <a:cubicBezTo>
                  <a:pt x="16930" y="11587"/>
                  <a:pt x="16991" y="11449"/>
                  <a:pt x="17064" y="11316"/>
                </a:cubicBezTo>
                <a:cubicBezTo>
                  <a:pt x="17135" y="11178"/>
                  <a:pt x="17200" y="11057"/>
                  <a:pt x="17262" y="10941"/>
                </a:cubicBezTo>
                <a:cubicBezTo>
                  <a:pt x="17320" y="10831"/>
                  <a:pt x="17372" y="10774"/>
                  <a:pt x="17419" y="10774"/>
                </a:cubicBezTo>
                <a:cubicBezTo>
                  <a:pt x="17448" y="10774"/>
                  <a:pt x="17575" y="10805"/>
                  <a:pt x="17803" y="10870"/>
                </a:cubicBezTo>
                <a:cubicBezTo>
                  <a:pt x="18027" y="10929"/>
                  <a:pt x="18264" y="11014"/>
                  <a:pt x="18516" y="11119"/>
                </a:cubicBezTo>
                <a:cubicBezTo>
                  <a:pt x="18768" y="11223"/>
                  <a:pt x="18996" y="11328"/>
                  <a:pt x="19199" y="11438"/>
                </a:cubicBezTo>
                <a:cubicBezTo>
                  <a:pt x="19401" y="11545"/>
                  <a:pt x="19502" y="11647"/>
                  <a:pt x="19502" y="11745"/>
                </a:cubicBezTo>
                <a:cubicBezTo>
                  <a:pt x="19502" y="11954"/>
                  <a:pt x="19481" y="12166"/>
                  <a:pt x="19441" y="12384"/>
                </a:cubicBezTo>
                <a:cubicBezTo>
                  <a:pt x="19399" y="12598"/>
                  <a:pt x="19363" y="12810"/>
                  <a:pt x="19333" y="13016"/>
                </a:cubicBezTo>
                <a:cubicBezTo>
                  <a:pt x="19453" y="13123"/>
                  <a:pt x="19561" y="13245"/>
                  <a:pt x="19655" y="13375"/>
                </a:cubicBezTo>
                <a:cubicBezTo>
                  <a:pt x="19749" y="13505"/>
                  <a:pt x="19834" y="13643"/>
                  <a:pt x="19910" y="13787"/>
                </a:cubicBezTo>
                <a:cubicBezTo>
                  <a:pt x="20095" y="13770"/>
                  <a:pt x="20281" y="13756"/>
                  <a:pt x="20465" y="13747"/>
                </a:cubicBezTo>
                <a:cubicBezTo>
                  <a:pt x="20651" y="13736"/>
                  <a:pt x="20830" y="13733"/>
                  <a:pt x="21002" y="13733"/>
                </a:cubicBezTo>
                <a:cubicBezTo>
                  <a:pt x="21061" y="13733"/>
                  <a:pt x="21129" y="13852"/>
                  <a:pt x="21204" y="14092"/>
                </a:cubicBezTo>
                <a:cubicBezTo>
                  <a:pt x="21279" y="14332"/>
                  <a:pt x="21345" y="14603"/>
                  <a:pt x="21402" y="14911"/>
                </a:cubicBezTo>
                <a:cubicBezTo>
                  <a:pt x="21458" y="15216"/>
                  <a:pt x="21505" y="15507"/>
                  <a:pt x="21543" y="15783"/>
                </a:cubicBezTo>
                <a:cubicBezTo>
                  <a:pt x="21581" y="16057"/>
                  <a:pt x="21599" y="16235"/>
                  <a:pt x="21599" y="16314"/>
                </a:cubicBezTo>
                <a:cubicBezTo>
                  <a:pt x="21599" y="16371"/>
                  <a:pt x="21548" y="16427"/>
                  <a:pt x="21447" y="16492"/>
                </a:cubicBezTo>
                <a:cubicBezTo>
                  <a:pt x="21345" y="16554"/>
                  <a:pt x="21235" y="16613"/>
                  <a:pt x="21115" y="16664"/>
                </a:cubicBezTo>
                <a:cubicBezTo>
                  <a:pt x="20995" y="16721"/>
                  <a:pt x="20872" y="16777"/>
                  <a:pt x="20747" y="16836"/>
                </a:cubicBezTo>
                <a:cubicBezTo>
                  <a:pt x="20623" y="16893"/>
                  <a:pt x="20540" y="16932"/>
                  <a:pt x="20496" y="16952"/>
                </a:cubicBezTo>
                <a:moveTo>
                  <a:pt x="20514" y="6070"/>
                </a:moveTo>
                <a:cubicBezTo>
                  <a:pt x="20416" y="6395"/>
                  <a:pt x="20300" y="6677"/>
                  <a:pt x="20164" y="6920"/>
                </a:cubicBezTo>
                <a:cubicBezTo>
                  <a:pt x="20180" y="6959"/>
                  <a:pt x="20211" y="7030"/>
                  <a:pt x="20256" y="7143"/>
                </a:cubicBezTo>
                <a:cubicBezTo>
                  <a:pt x="20300" y="7256"/>
                  <a:pt x="20352" y="7377"/>
                  <a:pt x="20409" y="7510"/>
                </a:cubicBezTo>
                <a:cubicBezTo>
                  <a:pt x="20463" y="7640"/>
                  <a:pt x="20510" y="7758"/>
                  <a:pt x="20550" y="7869"/>
                </a:cubicBezTo>
                <a:cubicBezTo>
                  <a:pt x="20585" y="7973"/>
                  <a:pt x="20604" y="8041"/>
                  <a:pt x="20604" y="8058"/>
                </a:cubicBezTo>
                <a:cubicBezTo>
                  <a:pt x="20604" y="8111"/>
                  <a:pt x="20519" y="8216"/>
                  <a:pt x="20352" y="8374"/>
                </a:cubicBezTo>
                <a:cubicBezTo>
                  <a:pt x="20183" y="8532"/>
                  <a:pt x="19994" y="8696"/>
                  <a:pt x="19787" y="8862"/>
                </a:cubicBezTo>
                <a:cubicBezTo>
                  <a:pt x="19580" y="9026"/>
                  <a:pt x="19387" y="9176"/>
                  <a:pt x="19208" y="9309"/>
                </a:cubicBezTo>
                <a:cubicBezTo>
                  <a:pt x="19027" y="9439"/>
                  <a:pt x="18930" y="9501"/>
                  <a:pt x="18914" y="9501"/>
                </a:cubicBezTo>
                <a:cubicBezTo>
                  <a:pt x="18886" y="9501"/>
                  <a:pt x="18832" y="9461"/>
                  <a:pt x="18756" y="9374"/>
                </a:cubicBezTo>
                <a:cubicBezTo>
                  <a:pt x="18683" y="9289"/>
                  <a:pt x="18601" y="9193"/>
                  <a:pt x="18514" y="9083"/>
                </a:cubicBezTo>
                <a:cubicBezTo>
                  <a:pt x="18429" y="8978"/>
                  <a:pt x="18351" y="8871"/>
                  <a:pt x="18283" y="8766"/>
                </a:cubicBezTo>
                <a:cubicBezTo>
                  <a:pt x="18215" y="8662"/>
                  <a:pt x="18168" y="8591"/>
                  <a:pt x="18137" y="8558"/>
                </a:cubicBezTo>
                <a:cubicBezTo>
                  <a:pt x="18031" y="8592"/>
                  <a:pt x="17925" y="8620"/>
                  <a:pt x="17815" y="8639"/>
                </a:cubicBezTo>
                <a:cubicBezTo>
                  <a:pt x="17706" y="8656"/>
                  <a:pt x="17596" y="8656"/>
                  <a:pt x="17483" y="8639"/>
                </a:cubicBezTo>
                <a:lnTo>
                  <a:pt x="17325" y="8639"/>
                </a:lnTo>
                <a:cubicBezTo>
                  <a:pt x="17297" y="8673"/>
                  <a:pt x="17250" y="8750"/>
                  <a:pt x="17191" y="8862"/>
                </a:cubicBezTo>
                <a:cubicBezTo>
                  <a:pt x="17130" y="8973"/>
                  <a:pt x="17066" y="9091"/>
                  <a:pt x="16993" y="9213"/>
                </a:cubicBezTo>
                <a:cubicBezTo>
                  <a:pt x="16923" y="9334"/>
                  <a:pt x="16852" y="9441"/>
                  <a:pt x="16784" y="9529"/>
                </a:cubicBezTo>
                <a:cubicBezTo>
                  <a:pt x="16718" y="9619"/>
                  <a:pt x="16668" y="9667"/>
                  <a:pt x="16638" y="9667"/>
                </a:cubicBezTo>
                <a:cubicBezTo>
                  <a:pt x="16610" y="9667"/>
                  <a:pt x="16494" y="9616"/>
                  <a:pt x="16301" y="9518"/>
                </a:cubicBezTo>
                <a:cubicBezTo>
                  <a:pt x="16106" y="9419"/>
                  <a:pt x="15901" y="9303"/>
                  <a:pt x="15687" y="9170"/>
                </a:cubicBezTo>
                <a:cubicBezTo>
                  <a:pt x="15473" y="9040"/>
                  <a:pt x="15277" y="8911"/>
                  <a:pt x="15101" y="8778"/>
                </a:cubicBezTo>
                <a:cubicBezTo>
                  <a:pt x="14924" y="8648"/>
                  <a:pt x="14835" y="8558"/>
                  <a:pt x="14835" y="8504"/>
                </a:cubicBezTo>
                <a:cubicBezTo>
                  <a:pt x="14835" y="8487"/>
                  <a:pt x="14847" y="8419"/>
                  <a:pt x="14868" y="8306"/>
                </a:cubicBezTo>
                <a:cubicBezTo>
                  <a:pt x="14891" y="8194"/>
                  <a:pt x="14922" y="8072"/>
                  <a:pt x="14960" y="7948"/>
                </a:cubicBezTo>
                <a:cubicBezTo>
                  <a:pt x="14997" y="7824"/>
                  <a:pt x="15030" y="7699"/>
                  <a:pt x="15061" y="7578"/>
                </a:cubicBezTo>
                <a:cubicBezTo>
                  <a:pt x="15091" y="7457"/>
                  <a:pt x="15113" y="7378"/>
                  <a:pt x="15129" y="7341"/>
                </a:cubicBezTo>
                <a:cubicBezTo>
                  <a:pt x="14957" y="7132"/>
                  <a:pt x="14814" y="6866"/>
                  <a:pt x="14701" y="6542"/>
                </a:cubicBezTo>
                <a:cubicBezTo>
                  <a:pt x="14303" y="6525"/>
                  <a:pt x="14021" y="6502"/>
                  <a:pt x="13856" y="6474"/>
                </a:cubicBezTo>
                <a:cubicBezTo>
                  <a:pt x="13691" y="6446"/>
                  <a:pt x="13580" y="6364"/>
                  <a:pt x="13529" y="6226"/>
                </a:cubicBezTo>
                <a:cubicBezTo>
                  <a:pt x="13477" y="6084"/>
                  <a:pt x="13458" y="5850"/>
                  <a:pt x="13472" y="5514"/>
                </a:cubicBezTo>
                <a:cubicBezTo>
                  <a:pt x="13489" y="5184"/>
                  <a:pt x="13472" y="4692"/>
                  <a:pt x="13427" y="4043"/>
                </a:cubicBezTo>
                <a:cubicBezTo>
                  <a:pt x="13427" y="3986"/>
                  <a:pt x="13475" y="3936"/>
                  <a:pt x="13569" y="3879"/>
                </a:cubicBezTo>
                <a:cubicBezTo>
                  <a:pt x="13663" y="3826"/>
                  <a:pt x="13773" y="3783"/>
                  <a:pt x="13901" y="3744"/>
                </a:cubicBezTo>
                <a:cubicBezTo>
                  <a:pt x="14028" y="3707"/>
                  <a:pt x="14155" y="3684"/>
                  <a:pt x="14279" y="3665"/>
                </a:cubicBezTo>
                <a:cubicBezTo>
                  <a:pt x="14402" y="3645"/>
                  <a:pt x="14487" y="3628"/>
                  <a:pt x="14531" y="3608"/>
                </a:cubicBezTo>
                <a:cubicBezTo>
                  <a:pt x="14607" y="3314"/>
                  <a:pt x="14722" y="3024"/>
                  <a:pt x="14880" y="2747"/>
                </a:cubicBezTo>
                <a:cubicBezTo>
                  <a:pt x="14866" y="2707"/>
                  <a:pt x="14835" y="2631"/>
                  <a:pt x="14790" y="2510"/>
                </a:cubicBezTo>
                <a:cubicBezTo>
                  <a:pt x="14746" y="2388"/>
                  <a:pt x="14698" y="2264"/>
                  <a:pt x="14649" y="2137"/>
                </a:cubicBezTo>
                <a:cubicBezTo>
                  <a:pt x="14602" y="2010"/>
                  <a:pt x="14557" y="1897"/>
                  <a:pt x="14522" y="1792"/>
                </a:cubicBezTo>
                <a:cubicBezTo>
                  <a:pt x="14482" y="1688"/>
                  <a:pt x="14465" y="1617"/>
                  <a:pt x="14465" y="1584"/>
                </a:cubicBezTo>
                <a:cubicBezTo>
                  <a:pt x="14465" y="1527"/>
                  <a:pt x="14545" y="1428"/>
                  <a:pt x="14705" y="1279"/>
                </a:cubicBezTo>
                <a:cubicBezTo>
                  <a:pt x="14868" y="1129"/>
                  <a:pt x="15051" y="971"/>
                  <a:pt x="15259" y="804"/>
                </a:cubicBezTo>
                <a:cubicBezTo>
                  <a:pt x="15463" y="641"/>
                  <a:pt x="15659" y="491"/>
                  <a:pt x="15840" y="367"/>
                </a:cubicBezTo>
                <a:cubicBezTo>
                  <a:pt x="16019" y="240"/>
                  <a:pt x="16125" y="177"/>
                  <a:pt x="16153" y="177"/>
                </a:cubicBezTo>
                <a:cubicBezTo>
                  <a:pt x="16184" y="177"/>
                  <a:pt x="16233" y="217"/>
                  <a:pt x="16301" y="296"/>
                </a:cubicBezTo>
                <a:cubicBezTo>
                  <a:pt x="16367" y="381"/>
                  <a:pt x="16445" y="477"/>
                  <a:pt x="16532" y="590"/>
                </a:cubicBezTo>
                <a:cubicBezTo>
                  <a:pt x="16619" y="700"/>
                  <a:pt x="16694" y="807"/>
                  <a:pt x="16763" y="906"/>
                </a:cubicBezTo>
                <a:cubicBezTo>
                  <a:pt x="16829" y="1005"/>
                  <a:pt x="16878" y="1072"/>
                  <a:pt x="16909" y="1109"/>
                </a:cubicBezTo>
                <a:cubicBezTo>
                  <a:pt x="17014" y="1072"/>
                  <a:pt x="17123" y="1047"/>
                  <a:pt x="17229" y="1027"/>
                </a:cubicBezTo>
                <a:cubicBezTo>
                  <a:pt x="17339" y="1007"/>
                  <a:pt x="17450" y="1007"/>
                  <a:pt x="17563" y="1027"/>
                </a:cubicBezTo>
                <a:lnTo>
                  <a:pt x="17721" y="1027"/>
                </a:lnTo>
                <a:cubicBezTo>
                  <a:pt x="17735" y="993"/>
                  <a:pt x="17777" y="917"/>
                  <a:pt x="17845" y="804"/>
                </a:cubicBezTo>
                <a:cubicBezTo>
                  <a:pt x="17911" y="691"/>
                  <a:pt x="17982" y="578"/>
                  <a:pt x="18052" y="460"/>
                </a:cubicBezTo>
                <a:cubicBezTo>
                  <a:pt x="18123" y="341"/>
                  <a:pt x="18189" y="237"/>
                  <a:pt x="18250" y="144"/>
                </a:cubicBezTo>
                <a:cubicBezTo>
                  <a:pt x="18309" y="50"/>
                  <a:pt x="18354" y="0"/>
                  <a:pt x="18384" y="0"/>
                </a:cubicBezTo>
                <a:cubicBezTo>
                  <a:pt x="18415" y="0"/>
                  <a:pt x="18528" y="53"/>
                  <a:pt x="18723" y="158"/>
                </a:cubicBezTo>
                <a:cubicBezTo>
                  <a:pt x="18919" y="259"/>
                  <a:pt x="19128" y="378"/>
                  <a:pt x="19349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1" y="1019"/>
                  <a:pt x="20211" y="1109"/>
                  <a:pt x="20211" y="1163"/>
                </a:cubicBezTo>
                <a:cubicBezTo>
                  <a:pt x="20211" y="1200"/>
                  <a:pt x="20197" y="1267"/>
                  <a:pt x="20164" y="1372"/>
                </a:cubicBezTo>
                <a:cubicBezTo>
                  <a:pt x="20136" y="1476"/>
                  <a:pt x="20105" y="1592"/>
                  <a:pt x="20074" y="1725"/>
                </a:cubicBezTo>
                <a:cubicBezTo>
                  <a:pt x="20046" y="1855"/>
                  <a:pt x="20013" y="1979"/>
                  <a:pt x="19980" y="2095"/>
                </a:cubicBezTo>
                <a:cubicBezTo>
                  <a:pt x="19945" y="2213"/>
                  <a:pt x="19921" y="2289"/>
                  <a:pt x="19907" y="2326"/>
                </a:cubicBezTo>
                <a:cubicBezTo>
                  <a:pt x="20058" y="2552"/>
                  <a:pt x="20204" y="2823"/>
                  <a:pt x="20345" y="3136"/>
                </a:cubicBezTo>
                <a:cubicBezTo>
                  <a:pt x="20729" y="3173"/>
                  <a:pt x="21006" y="3204"/>
                  <a:pt x="21181" y="3232"/>
                </a:cubicBezTo>
                <a:cubicBezTo>
                  <a:pt x="21352" y="3258"/>
                  <a:pt x="21461" y="3342"/>
                  <a:pt x="21505" y="3478"/>
                </a:cubicBezTo>
                <a:cubicBezTo>
                  <a:pt x="21550" y="3622"/>
                  <a:pt x="21571" y="3853"/>
                  <a:pt x="21562" y="4184"/>
                </a:cubicBezTo>
                <a:cubicBezTo>
                  <a:pt x="21555" y="4514"/>
                  <a:pt x="21567" y="4994"/>
                  <a:pt x="21597" y="5624"/>
                </a:cubicBezTo>
                <a:cubicBezTo>
                  <a:pt x="21597" y="5677"/>
                  <a:pt x="21550" y="5734"/>
                  <a:pt x="21456" y="5793"/>
                </a:cubicBezTo>
                <a:cubicBezTo>
                  <a:pt x="21362" y="5850"/>
                  <a:pt x="21254" y="5901"/>
                  <a:pt x="21136" y="5934"/>
                </a:cubicBezTo>
                <a:cubicBezTo>
                  <a:pt x="21013" y="5971"/>
                  <a:pt x="20893" y="5999"/>
                  <a:pt x="20769" y="6016"/>
                </a:cubicBezTo>
                <a:cubicBezTo>
                  <a:pt x="20646" y="6033"/>
                  <a:pt x="20559" y="6053"/>
                  <a:pt x="20514" y="6070"/>
                </a:cubicBezTo>
                <a:moveTo>
                  <a:pt x="15739" y="16167"/>
                </a:moveTo>
                <a:cubicBezTo>
                  <a:pt x="15739" y="16610"/>
                  <a:pt x="15868" y="16991"/>
                  <a:pt x="16129" y="17316"/>
                </a:cubicBezTo>
                <a:cubicBezTo>
                  <a:pt x="16388" y="17641"/>
                  <a:pt x="16704" y="17802"/>
                  <a:pt x="17080" y="17802"/>
                </a:cubicBezTo>
                <a:cubicBezTo>
                  <a:pt x="17448" y="17802"/>
                  <a:pt x="17765" y="17646"/>
                  <a:pt x="18034" y="17339"/>
                </a:cubicBezTo>
                <a:cubicBezTo>
                  <a:pt x="18300" y="17022"/>
                  <a:pt x="18434" y="16638"/>
                  <a:pt x="18434" y="16167"/>
                </a:cubicBezTo>
                <a:cubicBezTo>
                  <a:pt x="18434" y="15724"/>
                  <a:pt x="18302" y="15351"/>
                  <a:pt x="18043" y="15037"/>
                </a:cubicBezTo>
                <a:cubicBezTo>
                  <a:pt x="17784" y="14727"/>
                  <a:pt x="17464" y="14572"/>
                  <a:pt x="17080" y="14572"/>
                </a:cubicBezTo>
                <a:cubicBezTo>
                  <a:pt x="16713" y="14572"/>
                  <a:pt x="16395" y="14727"/>
                  <a:pt x="16134" y="15037"/>
                </a:cubicBezTo>
                <a:cubicBezTo>
                  <a:pt x="15868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8"/>
                  <a:pt x="16410" y="5601"/>
                  <a:pt x="16647" y="5886"/>
                </a:cubicBezTo>
                <a:cubicBezTo>
                  <a:pt x="16883" y="6172"/>
                  <a:pt x="17172" y="6313"/>
                  <a:pt x="17509" y="6313"/>
                </a:cubicBezTo>
                <a:cubicBezTo>
                  <a:pt x="17862" y="6313"/>
                  <a:pt x="18158" y="6172"/>
                  <a:pt x="18398" y="5886"/>
                </a:cubicBezTo>
                <a:cubicBezTo>
                  <a:pt x="18639" y="5601"/>
                  <a:pt x="18759" y="5257"/>
                  <a:pt x="18759" y="4853"/>
                </a:cubicBezTo>
                <a:cubicBezTo>
                  <a:pt x="18759" y="4429"/>
                  <a:pt x="18641" y="4074"/>
                  <a:pt x="18403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7" y="3786"/>
                </a:cubicBezTo>
                <a:cubicBezTo>
                  <a:pt x="16407" y="4074"/>
                  <a:pt x="16292" y="4421"/>
                  <a:pt x="16292" y="482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7384" y="5976597"/>
            <a:ext cx="6438725" cy="391691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5124" name="Picture 4" descr="inger without background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32893">
            <a:off x="18242926" y="6631158"/>
            <a:ext cx="9753600" cy="663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5924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6187" y="5032498"/>
            <a:ext cx="20400151" cy="2893772"/>
          </a:xfrm>
        </p:spPr>
        <p:txBody>
          <a:bodyPr/>
          <a:lstStyle/>
          <a:p>
            <a:r>
              <a:rPr lang="en-US" b="0" dirty="0">
                <a:latin typeface="Avenir Book" charset="0"/>
                <a:ea typeface="Avenir Book" charset="0"/>
                <a:cs typeface="Avenir Book" charset="0"/>
              </a:rPr>
              <a:t>LIVE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0D1EDE-7116-2443-9BDD-368CE5B3766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892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eaving the aircraft cabin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b="10046"/>
          <a:stretch/>
        </p:blipFill>
        <p:spPr bwMode="auto">
          <a:xfrm flipH="1">
            <a:off x="2817832" y="0"/>
            <a:ext cx="21175390" cy="135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149"/>
          <p:cNvSpPr/>
          <p:nvPr/>
        </p:nvSpPr>
        <p:spPr>
          <a:xfrm flipH="1">
            <a:off x="2928789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EBECE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8406310" y="12387593"/>
            <a:ext cx="5600041" cy="716672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5</a:t>
            </a:fld>
            <a:endParaRPr lang="en-US" dirty="0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0" name="Freeform 149"/>
          <p:cNvSpPr/>
          <p:nvPr/>
        </p:nvSpPr>
        <p:spPr>
          <a:xfrm flipH="1">
            <a:off x="2804703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160" name="Rectangle 159"/>
          <p:cNvSpPr/>
          <p:nvPr/>
        </p:nvSpPr>
        <p:spPr>
          <a:xfrm>
            <a:off x="1873868" y="1612540"/>
            <a:ext cx="3344377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Calibri Light" panose="020F0302020204030204" pitchFamily="34" charset="0"/>
                <a:ea typeface="Avenir Light" charset="0"/>
                <a:cs typeface="Calibri Light" panose="020F0302020204030204" pitchFamily="34" charset="0"/>
              </a:rPr>
              <a:t>Advantage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873868" y="2787768"/>
            <a:ext cx="2382041" cy="0"/>
          </a:xfrm>
          <a:prstGeom prst="line">
            <a:avLst/>
          </a:prstGeom>
          <a:ln>
            <a:solidFill>
              <a:srgbClr val="006B6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Hexagon 13"/>
          <p:cNvSpPr/>
          <p:nvPr/>
        </p:nvSpPr>
        <p:spPr>
          <a:xfrm rot="5400000">
            <a:off x="5192973" y="5361824"/>
            <a:ext cx="3348000" cy="2887200"/>
          </a:xfrm>
          <a:prstGeom prst="hexagon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1" name="Hexagon 14"/>
          <p:cNvSpPr/>
          <p:nvPr/>
        </p:nvSpPr>
        <p:spPr>
          <a:xfrm rot="5400000">
            <a:off x="1642978" y="5362403"/>
            <a:ext cx="3347911" cy="2886130"/>
          </a:xfrm>
          <a:prstGeom prst="hexagon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Hexagon 13"/>
          <p:cNvSpPr/>
          <p:nvPr/>
        </p:nvSpPr>
        <p:spPr>
          <a:xfrm rot="5400000">
            <a:off x="8743547" y="5361824"/>
            <a:ext cx="3348000" cy="2887200"/>
          </a:xfrm>
          <a:prstGeom prst="hexagon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8865" y="0"/>
            <a:ext cx="10314465" cy="13500100"/>
          </a:xfrm>
          <a:prstGeom prst="rect">
            <a:avLst/>
          </a:prstGeom>
        </p:spPr>
      </p:pic>
      <p:sp>
        <p:nvSpPr>
          <p:cNvPr id="25" name="AutoShape 9"/>
          <p:cNvSpPr>
            <a:spLocks/>
          </p:cNvSpPr>
          <p:nvPr/>
        </p:nvSpPr>
        <p:spPr bwMode="auto">
          <a:xfrm>
            <a:off x="6146973" y="6085424"/>
            <a:ext cx="1440000" cy="1440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6"/>
                  <a:pt x="17466" y="2180"/>
                  <a:pt x="18449" y="3154"/>
                </a:cubicBezTo>
                <a:cubicBezTo>
                  <a:pt x="19432" y="4134"/>
                  <a:pt x="20204" y="5277"/>
                  <a:pt x="20760" y="6591"/>
                </a:cubicBezTo>
                <a:cubicBezTo>
                  <a:pt x="21323" y="7901"/>
                  <a:pt x="21599" y="9304"/>
                  <a:pt x="21599" y="10801"/>
                </a:cubicBezTo>
                <a:cubicBezTo>
                  <a:pt x="21599" y="12298"/>
                  <a:pt x="21323" y="13701"/>
                  <a:pt x="20760" y="15011"/>
                </a:cubicBezTo>
                <a:cubicBezTo>
                  <a:pt x="20204" y="16322"/>
                  <a:pt x="19432" y="17468"/>
                  <a:pt x="18449" y="18445"/>
                </a:cubicBezTo>
                <a:cubicBezTo>
                  <a:pt x="17466" y="19422"/>
                  <a:pt x="16322" y="20193"/>
                  <a:pt x="15014" y="20758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8"/>
                </a:cubicBezTo>
                <a:cubicBezTo>
                  <a:pt x="5280" y="20193"/>
                  <a:pt x="4136" y="19422"/>
                  <a:pt x="3158" y="18445"/>
                </a:cubicBezTo>
                <a:cubicBezTo>
                  <a:pt x="2181" y="17468"/>
                  <a:pt x="1409" y="16322"/>
                  <a:pt x="847" y="15011"/>
                </a:cubicBezTo>
                <a:cubicBezTo>
                  <a:pt x="282" y="13701"/>
                  <a:pt x="0" y="12298"/>
                  <a:pt x="0" y="10801"/>
                </a:cubicBezTo>
                <a:cubicBezTo>
                  <a:pt x="0" y="9304"/>
                  <a:pt x="282" y="7901"/>
                  <a:pt x="847" y="6591"/>
                </a:cubicBezTo>
                <a:cubicBezTo>
                  <a:pt x="1409" y="5277"/>
                  <a:pt x="2181" y="4134"/>
                  <a:pt x="3158" y="3154"/>
                </a:cubicBezTo>
                <a:cubicBezTo>
                  <a:pt x="4136" y="2180"/>
                  <a:pt x="5280" y="1406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0807" y="3241"/>
                </a:moveTo>
                <a:cubicBezTo>
                  <a:pt x="9753" y="3241"/>
                  <a:pt x="8767" y="3442"/>
                  <a:pt x="7851" y="3837"/>
                </a:cubicBezTo>
                <a:cubicBezTo>
                  <a:pt x="6936" y="4235"/>
                  <a:pt x="6139" y="4775"/>
                  <a:pt x="5458" y="5461"/>
                </a:cubicBezTo>
                <a:cubicBezTo>
                  <a:pt x="4777" y="6147"/>
                  <a:pt x="4238" y="6943"/>
                  <a:pt x="3842" y="7853"/>
                </a:cubicBezTo>
                <a:cubicBezTo>
                  <a:pt x="3446" y="8765"/>
                  <a:pt x="3246" y="9745"/>
                  <a:pt x="3246" y="10801"/>
                </a:cubicBezTo>
                <a:cubicBezTo>
                  <a:pt x="3246" y="11561"/>
                  <a:pt x="3353" y="12281"/>
                  <a:pt x="3565" y="12964"/>
                </a:cubicBezTo>
                <a:cubicBezTo>
                  <a:pt x="3777" y="13647"/>
                  <a:pt x="4077" y="14286"/>
                  <a:pt x="4464" y="14870"/>
                </a:cubicBezTo>
                <a:lnTo>
                  <a:pt x="14878" y="4461"/>
                </a:lnTo>
                <a:cubicBezTo>
                  <a:pt x="14282" y="4072"/>
                  <a:pt x="13646" y="3772"/>
                  <a:pt x="12965" y="3563"/>
                </a:cubicBezTo>
                <a:cubicBezTo>
                  <a:pt x="12284" y="3351"/>
                  <a:pt x="11564" y="3241"/>
                  <a:pt x="10807" y="3241"/>
                </a:cubicBezTo>
                <a:moveTo>
                  <a:pt x="10807" y="18358"/>
                </a:moveTo>
                <a:cubicBezTo>
                  <a:pt x="11863" y="18358"/>
                  <a:pt x="12844" y="18160"/>
                  <a:pt x="13756" y="17762"/>
                </a:cubicBezTo>
                <a:cubicBezTo>
                  <a:pt x="14666" y="17364"/>
                  <a:pt x="15463" y="16824"/>
                  <a:pt x="16149" y="16141"/>
                </a:cubicBezTo>
                <a:cubicBezTo>
                  <a:pt x="16836" y="15458"/>
                  <a:pt x="17376" y="14656"/>
                  <a:pt x="17774" y="13746"/>
                </a:cubicBezTo>
                <a:cubicBezTo>
                  <a:pt x="18169" y="12837"/>
                  <a:pt x="18367" y="11854"/>
                  <a:pt x="18367" y="10801"/>
                </a:cubicBezTo>
                <a:cubicBezTo>
                  <a:pt x="18367" y="10044"/>
                  <a:pt x="18263" y="9327"/>
                  <a:pt x="18051" y="8638"/>
                </a:cubicBezTo>
                <a:cubicBezTo>
                  <a:pt x="17839" y="7952"/>
                  <a:pt x="17548" y="7319"/>
                  <a:pt x="17178" y="6732"/>
                </a:cubicBezTo>
                <a:lnTo>
                  <a:pt x="6735" y="17169"/>
                </a:lnTo>
                <a:cubicBezTo>
                  <a:pt x="7331" y="17539"/>
                  <a:pt x="7970" y="17827"/>
                  <a:pt x="8651" y="18041"/>
                </a:cubicBezTo>
                <a:cubicBezTo>
                  <a:pt x="9332" y="18250"/>
                  <a:pt x="10049" y="18358"/>
                  <a:pt x="10807" y="1835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2929234" y="6120891"/>
            <a:ext cx="775398" cy="1369066"/>
          </a:xfrm>
          <a:custGeom>
            <a:avLst/>
            <a:gdLst>
              <a:gd name="T0" fmla="*/ 283 w 284"/>
              <a:gd name="T1" fmla="*/ 115 h 497"/>
              <a:gd name="T2" fmla="*/ 283 w 284"/>
              <a:gd name="T3" fmla="*/ 115 h 497"/>
              <a:gd name="T4" fmla="*/ 283 w 284"/>
              <a:gd name="T5" fmla="*/ 62 h 497"/>
              <a:gd name="T6" fmla="*/ 142 w 284"/>
              <a:gd name="T7" fmla="*/ 0 h 497"/>
              <a:gd name="T8" fmla="*/ 0 w 284"/>
              <a:gd name="T9" fmla="*/ 62 h 497"/>
              <a:gd name="T10" fmla="*/ 0 w 284"/>
              <a:gd name="T11" fmla="*/ 115 h 497"/>
              <a:gd name="T12" fmla="*/ 97 w 284"/>
              <a:gd name="T13" fmla="*/ 248 h 497"/>
              <a:gd name="T14" fmla="*/ 0 w 284"/>
              <a:gd name="T15" fmla="*/ 381 h 497"/>
              <a:gd name="T16" fmla="*/ 0 w 284"/>
              <a:gd name="T17" fmla="*/ 443 h 497"/>
              <a:gd name="T18" fmla="*/ 142 w 284"/>
              <a:gd name="T19" fmla="*/ 496 h 497"/>
              <a:gd name="T20" fmla="*/ 283 w 284"/>
              <a:gd name="T21" fmla="*/ 443 h 497"/>
              <a:gd name="T22" fmla="*/ 283 w 284"/>
              <a:gd name="T23" fmla="*/ 381 h 497"/>
              <a:gd name="T24" fmla="*/ 186 w 284"/>
              <a:gd name="T25" fmla="*/ 248 h 497"/>
              <a:gd name="T26" fmla="*/ 283 w 284"/>
              <a:gd name="T27" fmla="*/ 115 h 497"/>
              <a:gd name="T28" fmla="*/ 44 w 284"/>
              <a:gd name="T29" fmla="*/ 62 h 497"/>
              <a:gd name="T30" fmla="*/ 44 w 284"/>
              <a:gd name="T31" fmla="*/ 62 h 497"/>
              <a:gd name="T32" fmla="*/ 142 w 284"/>
              <a:gd name="T33" fmla="*/ 35 h 497"/>
              <a:gd name="T34" fmla="*/ 239 w 284"/>
              <a:gd name="T35" fmla="*/ 62 h 497"/>
              <a:gd name="T36" fmla="*/ 248 w 284"/>
              <a:gd name="T37" fmla="*/ 71 h 497"/>
              <a:gd name="T38" fmla="*/ 142 w 284"/>
              <a:gd name="T39" fmla="*/ 97 h 497"/>
              <a:gd name="T40" fmla="*/ 35 w 284"/>
              <a:gd name="T41" fmla="*/ 71 h 497"/>
              <a:gd name="T42" fmla="*/ 44 w 284"/>
              <a:gd name="T43" fmla="*/ 62 h 497"/>
              <a:gd name="T44" fmla="*/ 151 w 284"/>
              <a:gd name="T45" fmla="*/ 248 h 497"/>
              <a:gd name="T46" fmla="*/ 151 w 284"/>
              <a:gd name="T47" fmla="*/ 248 h 497"/>
              <a:gd name="T48" fmla="*/ 204 w 284"/>
              <a:gd name="T49" fmla="*/ 328 h 497"/>
              <a:gd name="T50" fmla="*/ 248 w 284"/>
              <a:gd name="T51" fmla="*/ 381 h 497"/>
              <a:gd name="T52" fmla="*/ 248 w 284"/>
              <a:gd name="T53" fmla="*/ 416 h 497"/>
              <a:gd name="T54" fmla="*/ 151 w 284"/>
              <a:gd name="T55" fmla="*/ 354 h 497"/>
              <a:gd name="T56" fmla="*/ 133 w 284"/>
              <a:gd name="T57" fmla="*/ 354 h 497"/>
              <a:gd name="T58" fmla="*/ 35 w 284"/>
              <a:gd name="T59" fmla="*/ 416 h 497"/>
              <a:gd name="T60" fmla="*/ 35 w 284"/>
              <a:gd name="T61" fmla="*/ 381 h 497"/>
              <a:gd name="T62" fmla="*/ 80 w 284"/>
              <a:gd name="T63" fmla="*/ 328 h 497"/>
              <a:gd name="T64" fmla="*/ 133 w 284"/>
              <a:gd name="T65" fmla="*/ 248 h 497"/>
              <a:gd name="T66" fmla="*/ 80 w 284"/>
              <a:gd name="T67" fmla="*/ 177 h 497"/>
              <a:gd name="T68" fmla="*/ 35 w 284"/>
              <a:gd name="T69" fmla="*/ 115 h 497"/>
              <a:gd name="T70" fmla="*/ 35 w 284"/>
              <a:gd name="T71" fmla="*/ 88 h 497"/>
              <a:gd name="T72" fmla="*/ 142 w 284"/>
              <a:gd name="T73" fmla="*/ 115 h 497"/>
              <a:gd name="T74" fmla="*/ 248 w 284"/>
              <a:gd name="T75" fmla="*/ 88 h 497"/>
              <a:gd name="T76" fmla="*/ 248 w 284"/>
              <a:gd name="T77" fmla="*/ 115 h 497"/>
              <a:gd name="T78" fmla="*/ 204 w 284"/>
              <a:gd name="T79" fmla="*/ 177 h 497"/>
              <a:gd name="T80" fmla="*/ 151 w 284"/>
              <a:gd name="T81" fmla="*/ 248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4" h="497">
                <a:moveTo>
                  <a:pt x="283" y="115"/>
                </a:moveTo>
                <a:lnTo>
                  <a:pt x="283" y="115"/>
                </a:lnTo>
                <a:cubicBezTo>
                  <a:pt x="283" y="62"/>
                  <a:pt x="283" y="62"/>
                  <a:pt x="283" y="62"/>
                </a:cubicBezTo>
                <a:cubicBezTo>
                  <a:pt x="283" y="35"/>
                  <a:pt x="221" y="0"/>
                  <a:pt x="142" y="0"/>
                </a:cubicBezTo>
                <a:cubicBezTo>
                  <a:pt x="61" y="0"/>
                  <a:pt x="0" y="35"/>
                  <a:pt x="0" y="62"/>
                </a:cubicBezTo>
                <a:cubicBezTo>
                  <a:pt x="0" y="62"/>
                  <a:pt x="0" y="62"/>
                  <a:pt x="0" y="115"/>
                </a:cubicBezTo>
                <a:cubicBezTo>
                  <a:pt x="0" y="168"/>
                  <a:pt x="97" y="213"/>
                  <a:pt x="97" y="248"/>
                </a:cubicBezTo>
                <a:cubicBezTo>
                  <a:pt x="97" y="292"/>
                  <a:pt x="0" y="328"/>
                  <a:pt x="0" y="381"/>
                </a:cubicBezTo>
                <a:cubicBezTo>
                  <a:pt x="0" y="434"/>
                  <a:pt x="0" y="443"/>
                  <a:pt x="0" y="443"/>
                </a:cubicBezTo>
                <a:cubicBezTo>
                  <a:pt x="0" y="460"/>
                  <a:pt x="61" y="496"/>
                  <a:pt x="142" y="496"/>
                </a:cubicBezTo>
                <a:cubicBezTo>
                  <a:pt x="221" y="496"/>
                  <a:pt x="283" y="460"/>
                  <a:pt x="283" y="443"/>
                </a:cubicBezTo>
                <a:cubicBezTo>
                  <a:pt x="283" y="443"/>
                  <a:pt x="283" y="434"/>
                  <a:pt x="283" y="381"/>
                </a:cubicBezTo>
                <a:cubicBezTo>
                  <a:pt x="283" y="328"/>
                  <a:pt x="186" y="292"/>
                  <a:pt x="186" y="248"/>
                </a:cubicBezTo>
                <a:cubicBezTo>
                  <a:pt x="186" y="213"/>
                  <a:pt x="283" y="168"/>
                  <a:pt x="283" y="115"/>
                </a:cubicBezTo>
                <a:close/>
                <a:moveTo>
                  <a:pt x="44" y="62"/>
                </a:moveTo>
                <a:lnTo>
                  <a:pt x="44" y="62"/>
                </a:lnTo>
                <a:cubicBezTo>
                  <a:pt x="61" y="53"/>
                  <a:pt x="88" y="35"/>
                  <a:pt x="142" y="35"/>
                </a:cubicBezTo>
                <a:cubicBezTo>
                  <a:pt x="195" y="35"/>
                  <a:pt x="239" y="62"/>
                  <a:pt x="239" y="62"/>
                </a:cubicBezTo>
                <a:cubicBezTo>
                  <a:pt x="248" y="62"/>
                  <a:pt x="257" y="71"/>
                  <a:pt x="248" y="71"/>
                </a:cubicBezTo>
                <a:cubicBezTo>
                  <a:pt x="230" y="88"/>
                  <a:pt x="186" y="97"/>
                  <a:pt x="142" y="97"/>
                </a:cubicBezTo>
                <a:cubicBezTo>
                  <a:pt x="97" y="97"/>
                  <a:pt x="53" y="88"/>
                  <a:pt x="35" y="71"/>
                </a:cubicBezTo>
                <a:cubicBezTo>
                  <a:pt x="26" y="71"/>
                  <a:pt x="44" y="62"/>
                  <a:pt x="44" y="62"/>
                </a:cubicBezTo>
                <a:close/>
                <a:moveTo>
                  <a:pt x="151" y="248"/>
                </a:moveTo>
                <a:lnTo>
                  <a:pt x="151" y="248"/>
                </a:lnTo>
                <a:cubicBezTo>
                  <a:pt x="151" y="283"/>
                  <a:pt x="177" y="301"/>
                  <a:pt x="204" y="328"/>
                </a:cubicBezTo>
                <a:cubicBezTo>
                  <a:pt x="221" y="345"/>
                  <a:pt x="248" y="372"/>
                  <a:pt x="248" y="381"/>
                </a:cubicBezTo>
                <a:cubicBezTo>
                  <a:pt x="248" y="416"/>
                  <a:pt x="248" y="416"/>
                  <a:pt x="248" y="416"/>
                </a:cubicBezTo>
                <a:cubicBezTo>
                  <a:pt x="230" y="407"/>
                  <a:pt x="151" y="390"/>
                  <a:pt x="151" y="354"/>
                </a:cubicBezTo>
                <a:cubicBezTo>
                  <a:pt x="151" y="337"/>
                  <a:pt x="133" y="337"/>
                  <a:pt x="133" y="354"/>
                </a:cubicBezTo>
                <a:cubicBezTo>
                  <a:pt x="133" y="390"/>
                  <a:pt x="61" y="407"/>
                  <a:pt x="35" y="416"/>
                </a:cubicBezTo>
                <a:cubicBezTo>
                  <a:pt x="35" y="381"/>
                  <a:pt x="35" y="381"/>
                  <a:pt x="35" y="381"/>
                </a:cubicBezTo>
                <a:cubicBezTo>
                  <a:pt x="35" y="372"/>
                  <a:pt x="61" y="345"/>
                  <a:pt x="80" y="328"/>
                </a:cubicBezTo>
                <a:cubicBezTo>
                  <a:pt x="106" y="301"/>
                  <a:pt x="133" y="283"/>
                  <a:pt x="133" y="248"/>
                </a:cubicBezTo>
                <a:cubicBezTo>
                  <a:pt x="133" y="222"/>
                  <a:pt x="106" y="203"/>
                  <a:pt x="80" y="177"/>
                </a:cubicBezTo>
                <a:cubicBezTo>
                  <a:pt x="61" y="159"/>
                  <a:pt x="35" y="132"/>
                  <a:pt x="35" y="115"/>
                </a:cubicBezTo>
                <a:cubicBezTo>
                  <a:pt x="35" y="88"/>
                  <a:pt x="35" y="88"/>
                  <a:pt x="35" y="88"/>
                </a:cubicBezTo>
                <a:cubicBezTo>
                  <a:pt x="61" y="106"/>
                  <a:pt x="97" y="115"/>
                  <a:pt x="142" y="115"/>
                </a:cubicBezTo>
                <a:cubicBezTo>
                  <a:pt x="186" y="115"/>
                  <a:pt x="230" y="106"/>
                  <a:pt x="248" y="88"/>
                </a:cubicBezTo>
                <a:cubicBezTo>
                  <a:pt x="248" y="115"/>
                  <a:pt x="248" y="115"/>
                  <a:pt x="248" y="115"/>
                </a:cubicBezTo>
                <a:cubicBezTo>
                  <a:pt x="248" y="132"/>
                  <a:pt x="221" y="159"/>
                  <a:pt x="204" y="177"/>
                </a:cubicBezTo>
                <a:cubicBezTo>
                  <a:pt x="177" y="203"/>
                  <a:pt x="151" y="222"/>
                  <a:pt x="151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AutoShape 21"/>
          <p:cNvSpPr>
            <a:spLocks/>
          </p:cNvSpPr>
          <p:nvPr/>
        </p:nvSpPr>
        <p:spPr bwMode="auto">
          <a:xfrm>
            <a:off x="9634547" y="6023208"/>
            <a:ext cx="1565999" cy="156443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8"/>
                  <a:pt x="17466" y="2176"/>
                  <a:pt x="18449" y="3156"/>
                </a:cubicBezTo>
                <a:cubicBezTo>
                  <a:pt x="19432" y="4133"/>
                  <a:pt x="20204" y="5280"/>
                  <a:pt x="20760" y="6590"/>
                </a:cubicBezTo>
                <a:cubicBezTo>
                  <a:pt x="21320" y="7900"/>
                  <a:pt x="21599" y="9303"/>
                  <a:pt x="21599" y="10799"/>
                </a:cubicBezTo>
                <a:cubicBezTo>
                  <a:pt x="21599" y="12296"/>
                  <a:pt x="21320" y="13696"/>
                  <a:pt x="20760" y="15009"/>
                </a:cubicBezTo>
                <a:cubicBezTo>
                  <a:pt x="20204" y="16320"/>
                  <a:pt x="19432" y="17463"/>
                  <a:pt x="18449" y="18443"/>
                </a:cubicBezTo>
                <a:cubicBezTo>
                  <a:pt x="17466" y="19423"/>
                  <a:pt x="16322" y="20191"/>
                  <a:pt x="15014" y="20755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5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81" y="17463"/>
                  <a:pt x="1409" y="16320"/>
                  <a:pt x="844" y="15009"/>
                </a:cubicBezTo>
                <a:cubicBezTo>
                  <a:pt x="282" y="13696"/>
                  <a:pt x="0" y="12296"/>
                  <a:pt x="0" y="10800"/>
                </a:cubicBezTo>
                <a:cubicBezTo>
                  <a:pt x="0" y="9303"/>
                  <a:pt x="282" y="7900"/>
                  <a:pt x="844" y="6590"/>
                </a:cubicBezTo>
                <a:cubicBezTo>
                  <a:pt x="1409" y="5280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2524" y="3961"/>
                </a:moveTo>
                <a:cubicBezTo>
                  <a:pt x="12524" y="3871"/>
                  <a:pt x="12488" y="3772"/>
                  <a:pt x="12417" y="3664"/>
                </a:cubicBezTo>
                <a:cubicBezTo>
                  <a:pt x="12344" y="3594"/>
                  <a:pt x="12239" y="3554"/>
                  <a:pt x="12103" y="3543"/>
                </a:cubicBezTo>
                <a:lnTo>
                  <a:pt x="9496" y="3543"/>
                </a:lnTo>
                <a:cubicBezTo>
                  <a:pt x="9368" y="3543"/>
                  <a:pt x="9270" y="3583"/>
                  <a:pt x="9196" y="3664"/>
                </a:cubicBezTo>
                <a:cubicBezTo>
                  <a:pt x="9125" y="3775"/>
                  <a:pt x="9089" y="3873"/>
                  <a:pt x="9089" y="3961"/>
                </a:cubicBezTo>
                <a:lnTo>
                  <a:pt x="9278" y="13948"/>
                </a:lnTo>
                <a:cubicBezTo>
                  <a:pt x="9315" y="14210"/>
                  <a:pt x="9453" y="14340"/>
                  <a:pt x="9696" y="14340"/>
                </a:cubicBezTo>
                <a:lnTo>
                  <a:pt x="11889" y="14340"/>
                </a:lnTo>
                <a:cubicBezTo>
                  <a:pt x="11996" y="14340"/>
                  <a:pt x="12092" y="14304"/>
                  <a:pt x="12171" y="14233"/>
                </a:cubicBezTo>
                <a:cubicBezTo>
                  <a:pt x="12253" y="14162"/>
                  <a:pt x="12296" y="14066"/>
                  <a:pt x="12296" y="13948"/>
                </a:cubicBezTo>
                <a:lnTo>
                  <a:pt x="12524" y="3961"/>
                </a:lnTo>
                <a:close/>
                <a:moveTo>
                  <a:pt x="12442" y="15639"/>
                </a:moveTo>
                <a:cubicBezTo>
                  <a:pt x="12442" y="15532"/>
                  <a:pt x="12400" y="15436"/>
                  <a:pt x="12315" y="15354"/>
                </a:cubicBezTo>
                <a:cubicBezTo>
                  <a:pt x="12228" y="15275"/>
                  <a:pt x="12132" y="15232"/>
                  <a:pt x="12024" y="15232"/>
                </a:cubicBezTo>
                <a:lnTo>
                  <a:pt x="9589" y="15232"/>
                </a:lnTo>
                <a:cubicBezTo>
                  <a:pt x="9481" y="15232"/>
                  <a:pt x="9388" y="15275"/>
                  <a:pt x="9312" y="15354"/>
                </a:cubicBezTo>
                <a:cubicBezTo>
                  <a:pt x="9236" y="15436"/>
                  <a:pt x="9196" y="15532"/>
                  <a:pt x="9196" y="15639"/>
                </a:cubicBezTo>
                <a:lnTo>
                  <a:pt x="9196" y="17991"/>
                </a:lnTo>
                <a:cubicBezTo>
                  <a:pt x="9196" y="18098"/>
                  <a:pt x="9233" y="18194"/>
                  <a:pt x="9306" y="18282"/>
                </a:cubicBezTo>
                <a:cubicBezTo>
                  <a:pt x="9377" y="18367"/>
                  <a:pt x="9473" y="18409"/>
                  <a:pt x="9589" y="18409"/>
                </a:cubicBezTo>
                <a:lnTo>
                  <a:pt x="12024" y="18409"/>
                </a:lnTo>
                <a:cubicBezTo>
                  <a:pt x="12132" y="18409"/>
                  <a:pt x="12228" y="18369"/>
                  <a:pt x="12315" y="18288"/>
                </a:cubicBezTo>
                <a:cubicBezTo>
                  <a:pt x="12400" y="18206"/>
                  <a:pt x="12442" y="18107"/>
                  <a:pt x="12442" y="17991"/>
                </a:cubicBezTo>
                <a:lnTo>
                  <a:pt x="12442" y="156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2666439" y="8683973"/>
            <a:ext cx="130099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Time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Saver</a:t>
            </a:r>
          </a:p>
        </p:txBody>
      </p:sp>
      <p:sp>
        <p:nvSpPr>
          <p:cNvPr id="30" name="正方形/長方形 29"/>
          <p:cNvSpPr/>
          <p:nvPr/>
        </p:nvSpPr>
        <p:spPr>
          <a:xfrm>
            <a:off x="6191151" y="8695001"/>
            <a:ext cx="135165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Clear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Aisles</a:t>
            </a:r>
          </a:p>
        </p:txBody>
      </p:sp>
      <p:sp>
        <p:nvSpPr>
          <p:cNvPr id="31" name="正方形/長方形 30"/>
          <p:cNvSpPr/>
          <p:nvPr/>
        </p:nvSpPr>
        <p:spPr>
          <a:xfrm>
            <a:off x="9306511" y="8695001"/>
            <a:ext cx="222208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Smoother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workflow</a:t>
            </a:r>
          </a:p>
        </p:txBody>
      </p:sp>
      <p:sp>
        <p:nvSpPr>
          <p:cNvPr id="6" name="AutoShape 4" descr="lipping iconçåçæå°çµæ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7692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7429" y="5676051"/>
            <a:ext cx="20400151" cy="2893772"/>
          </a:xfrm>
        </p:spPr>
        <p:txBody>
          <a:bodyPr/>
          <a:lstStyle/>
          <a:p>
            <a:br>
              <a:rPr lang="en-US" dirty="0"/>
            </a:br>
            <a:r>
              <a:rPr lang="en-US" sz="5249" b="0" dirty="0"/>
              <a:t>Thank you!</a:t>
            </a:r>
            <a:endParaRPr lang="en-US" b="0" dirty="0"/>
          </a:p>
        </p:txBody>
      </p:sp>
      <p:sp>
        <p:nvSpPr>
          <p:cNvPr id="6" name="正方形/長方形 5"/>
          <p:cNvSpPr/>
          <p:nvPr/>
        </p:nvSpPr>
        <p:spPr>
          <a:xfrm>
            <a:off x="20010437" y="-887506"/>
            <a:ext cx="4355634" cy="26087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7" name="Picture 4" descr="athay pacific logo no background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54" y="4280807"/>
            <a:ext cx="5713675" cy="222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線コネクタ 10"/>
          <p:cNvCxnSpPr/>
          <p:nvPr/>
        </p:nvCxnSpPr>
        <p:spPr>
          <a:xfrm rot="2700000">
            <a:off x="12317505" y="4685163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/>
          <p:nvPr/>
        </p:nvCxnSpPr>
        <p:spPr>
          <a:xfrm rot="-2700000">
            <a:off x="12317507" y="4685163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reeform 195"/>
          <p:cNvSpPr>
            <a:spLocks/>
          </p:cNvSpPr>
          <p:nvPr/>
        </p:nvSpPr>
        <p:spPr bwMode="auto">
          <a:xfrm>
            <a:off x="12696326" y="14297486"/>
            <a:ext cx="1650340" cy="1122871"/>
          </a:xfrm>
          <a:custGeom>
            <a:avLst/>
            <a:gdLst>
              <a:gd name="T0" fmla="*/ 0 w 78"/>
              <a:gd name="T1" fmla="*/ 37 h 53"/>
              <a:gd name="T2" fmla="*/ 15 w 78"/>
              <a:gd name="T3" fmla="*/ 53 h 53"/>
              <a:gd name="T4" fmla="*/ 62 w 78"/>
              <a:gd name="T5" fmla="*/ 53 h 53"/>
              <a:gd name="T6" fmla="*/ 78 w 78"/>
              <a:gd name="T7" fmla="*/ 37 h 53"/>
              <a:gd name="T8" fmla="*/ 65 w 78"/>
              <a:gd name="T9" fmla="*/ 22 h 53"/>
              <a:gd name="T10" fmla="*/ 65 w 78"/>
              <a:gd name="T11" fmla="*/ 21 h 53"/>
              <a:gd name="T12" fmla="*/ 55 w 78"/>
              <a:gd name="T13" fmla="*/ 11 h 53"/>
              <a:gd name="T14" fmla="*/ 49 w 78"/>
              <a:gd name="T15" fmla="*/ 13 h 53"/>
              <a:gd name="T16" fmla="*/ 32 w 78"/>
              <a:gd name="T17" fmla="*/ 0 h 53"/>
              <a:gd name="T18" fmla="*/ 12 w 78"/>
              <a:gd name="T19" fmla="*/ 21 h 53"/>
              <a:gd name="T20" fmla="*/ 12 w 78"/>
              <a:gd name="T21" fmla="*/ 22 h 53"/>
              <a:gd name="T22" fmla="*/ 0 w 78"/>
              <a:gd name="T23" fmla="*/ 3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8" h="53">
                <a:moveTo>
                  <a:pt x="0" y="37"/>
                </a:moveTo>
                <a:cubicBezTo>
                  <a:pt x="0" y="46"/>
                  <a:pt x="7" y="53"/>
                  <a:pt x="15" y="53"/>
                </a:cubicBezTo>
                <a:cubicBezTo>
                  <a:pt x="62" y="53"/>
                  <a:pt x="62" y="53"/>
                  <a:pt x="62" y="53"/>
                </a:cubicBezTo>
                <a:cubicBezTo>
                  <a:pt x="71" y="53"/>
                  <a:pt x="78" y="46"/>
                  <a:pt x="78" y="37"/>
                </a:cubicBezTo>
                <a:cubicBezTo>
                  <a:pt x="78" y="30"/>
                  <a:pt x="72" y="23"/>
                  <a:pt x="65" y="22"/>
                </a:cubicBezTo>
                <a:cubicBezTo>
                  <a:pt x="65" y="22"/>
                  <a:pt x="65" y="21"/>
                  <a:pt x="65" y="21"/>
                </a:cubicBezTo>
                <a:cubicBezTo>
                  <a:pt x="65" y="15"/>
                  <a:pt x="61" y="11"/>
                  <a:pt x="55" y="11"/>
                </a:cubicBezTo>
                <a:cubicBezTo>
                  <a:pt x="53" y="11"/>
                  <a:pt x="51" y="12"/>
                  <a:pt x="49" y="13"/>
                </a:cubicBezTo>
                <a:cubicBezTo>
                  <a:pt x="46" y="6"/>
                  <a:pt x="42" y="0"/>
                  <a:pt x="32" y="0"/>
                </a:cubicBezTo>
                <a:cubicBezTo>
                  <a:pt x="18" y="0"/>
                  <a:pt x="12" y="10"/>
                  <a:pt x="12" y="21"/>
                </a:cubicBezTo>
                <a:cubicBezTo>
                  <a:pt x="12" y="22"/>
                  <a:pt x="12" y="22"/>
                  <a:pt x="12" y="22"/>
                </a:cubicBezTo>
                <a:cubicBezTo>
                  <a:pt x="5" y="24"/>
                  <a:pt x="0" y="30"/>
                  <a:pt x="0" y="37"/>
                </a:cubicBezTo>
                <a:close/>
              </a:path>
            </a:pathLst>
          </a:custGeom>
          <a:solidFill>
            <a:srgbClr val="006B6E"/>
          </a:solidFill>
          <a:ln>
            <a:noFill/>
          </a:ln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4" name="Freeform 196"/>
          <p:cNvSpPr>
            <a:spLocks noEditPoints="1"/>
          </p:cNvSpPr>
          <p:nvPr/>
        </p:nvSpPr>
        <p:spPr bwMode="auto">
          <a:xfrm>
            <a:off x="13357376" y="14720373"/>
            <a:ext cx="569979" cy="589907"/>
          </a:xfrm>
          <a:custGeom>
            <a:avLst/>
            <a:gdLst>
              <a:gd name="T0" fmla="*/ 10 w 27"/>
              <a:gd name="T1" fmla="*/ 27 h 28"/>
              <a:gd name="T2" fmla="*/ 13 w 27"/>
              <a:gd name="T3" fmla="*/ 25 h 28"/>
              <a:gd name="T4" fmla="*/ 15 w 27"/>
              <a:gd name="T5" fmla="*/ 24 h 28"/>
              <a:gd name="T6" fmla="*/ 16 w 27"/>
              <a:gd name="T7" fmla="*/ 26 h 28"/>
              <a:gd name="T8" fmla="*/ 21 w 27"/>
              <a:gd name="T9" fmla="*/ 26 h 28"/>
              <a:gd name="T10" fmla="*/ 21 w 27"/>
              <a:gd name="T11" fmla="*/ 24 h 28"/>
              <a:gd name="T12" fmla="*/ 21 w 27"/>
              <a:gd name="T13" fmla="*/ 22 h 28"/>
              <a:gd name="T14" fmla="*/ 22 w 27"/>
              <a:gd name="T15" fmla="*/ 20 h 28"/>
              <a:gd name="T16" fmla="*/ 24 w 27"/>
              <a:gd name="T17" fmla="*/ 21 h 28"/>
              <a:gd name="T18" fmla="*/ 27 w 27"/>
              <a:gd name="T19" fmla="*/ 17 h 28"/>
              <a:gd name="T20" fmla="*/ 25 w 27"/>
              <a:gd name="T21" fmla="*/ 15 h 28"/>
              <a:gd name="T22" fmla="*/ 24 w 27"/>
              <a:gd name="T23" fmla="*/ 13 h 28"/>
              <a:gd name="T24" fmla="*/ 25 w 27"/>
              <a:gd name="T25" fmla="*/ 12 h 28"/>
              <a:gd name="T26" fmla="*/ 27 w 27"/>
              <a:gd name="T27" fmla="*/ 10 h 28"/>
              <a:gd name="T28" fmla="*/ 26 w 27"/>
              <a:gd name="T29" fmla="*/ 7 h 28"/>
              <a:gd name="T30" fmla="*/ 22 w 27"/>
              <a:gd name="T31" fmla="*/ 7 h 28"/>
              <a:gd name="T32" fmla="*/ 20 w 27"/>
              <a:gd name="T33" fmla="*/ 6 h 28"/>
              <a:gd name="T34" fmla="*/ 20 w 27"/>
              <a:gd name="T35" fmla="*/ 3 h 28"/>
              <a:gd name="T36" fmla="*/ 17 w 27"/>
              <a:gd name="T37" fmla="*/ 0 h 28"/>
              <a:gd name="T38" fmla="*/ 14 w 27"/>
              <a:gd name="T39" fmla="*/ 3 h 28"/>
              <a:gd name="T40" fmla="*/ 12 w 27"/>
              <a:gd name="T41" fmla="*/ 4 h 28"/>
              <a:gd name="T42" fmla="*/ 11 w 27"/>
              <a:gd name="T43" fmla="*/ 2 h 28"/>
              <a:gd name="T44" fmla="*/ 8 w 27"/>
              <a:gd name="T45" fmla="*/ 1 h 28"/>
              <a:gd name="T46" fmla="*/ 6 w 27"/>
              <a:gd name="T47" fmla="*/ 3 h 28"/>
              <a:gd name="T48" fmla="*/ 6 w 27"/>
              <a:gd name="T49" fmla="*/ 5 h 28"/>
              <a:gd name="T50" fmla="*/ 6 w 27"/>
              <a:gd name="T51" fmla="*/ 7 h 28"/>
              <a:gd name="T52" fmla="*/ 4 w 27"/>
              <a:gd name="T53" fmla="*/ 8 h 28"/>
              <a:gd name="T54" fmla="*/ 1 w 27"/>
              <a:gd name="T55" fmla="*/ 8 h 28"/>
              <a:gd name="T56" fmla="*/ 1 w 27"/>
              <a:gd name="T57" fmla="*/ 13 h 28"/>
              <a:gd name="T58" fmla="*/ 3 w 27"/>
              <a:gd name="T59" fmla="*/ 14 h 28"/>
              <a:gd name="T60" fmla="*/ 3 w 27"/>
              <a:gd name="T61" fmla="*/ 16 h 28"/>
              <a:gd name="T62" fmla="*/ 1 w 27"/>
              <a:gd name="T63" fmla="*/ 17 h 28"/>
              <a:gd name="T64" fmla="*/ 1 w 27"/>
              <a:gd name="T65" fmla="*/ 19 h 28"/>
              <a:gd name="T66" fmla="*/ 4 w 27"/>
              <a:gd name="T67" fmla="*/ 22 h 28"/>
              <a:gd name="T68" fmla="*/ 6 w 27"/>
              <a:gd name="T69" fmla="*/ 21 h 28"/>
              <a:gd name="T70" fmla="*/ 7 w 27"/>
              <a:gd name="T71" fmla="*/ 23 h 28"/>
              <a:gd name="T72" fmla="*/ 8 w 27"/>
              <a:gd name="T73" fmla="*/ 27 h 28"/>
              <a:gd name="T74" fmla="*/ 15 w 27"/>
              <a:gd name="T75" fmla="*/ 9 h 28"/>
              <a:gd name="T76" fmla="*/ 12 w 27"/>
              <a:gd name="T77" fmla="*/ 19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7" h="28">
                <a:moveTo>
                  <a:pt x="8" y="27"/>
                </a:moveTo>
                <a:cubicBezTo>
                  <a:pt x="10" y="27"/>
                  <a:pt x="10" y="27"/>
                  <a:pt x="10" y="27"/>
                </a:cubicBezTo>
                <a:cubicBezTo>
                  <a:pt x="11" y="28"/>
                  <a:pt x="12" y="27"/>
                  <a:pt x="12" y="26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25"/>
                  <a:pt x="13" y="24"/>
                  <a:pt x="14" y="24"/>
                </a:cubicBezTo>
                <a:cubicBezTo>
                  <a:pt x="14" y="24"/>
                  <a:pt x="14" y="24"/>
                  <a:pt x="15" y="24"/>
                </a:cubicBezTo>
                <a:cubicBezTo>
                  <a:pt x="15" y="24"/>
                  <a:pt x="16" y="25"/>
                  <a:pt x="16" y="25"/>
                </a:cubicBezTo>
                <a:cubicBezTo>
                  <a:pt x="16" y="26"/>
                  <a:pt x="16" y="26"/>
                  <a:pt x="16" y="26"/>
                </a:cubicBezTo>
                <a:cubicBezTo>
                  <a:pt x="17" y="27"/>
                  <a:pt x="18" y="27"/>
                  <a:pt x="19" y="27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1" y="25"/>
                  <a:pt x="22" y="25"/>
                </a:cubicBezTo>
                <a:cubicBezTo>
                  <a:pt x="22" y="25"/>
                  <a:pt x="22" y="24"/>
                  <a:pt x="21" y="24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1"/>
                  <a:pt x="21" y="21"/>
                </a:cubicBezTo>
                <a:cubicBezTo>
                  <a:pt x="21" y="21"/>
                  <a:pt x="22" y="21"/>
                  <a:pt x="22" y="20"/>
                </a:cubicBezTo>
                <a:cubicBezTo>
                  <a:pt x="22" y="20"/>
                  <a:pt x="23" y="20"/>
                  <a:pt x="23" y="20"/>
                </a:cubicBezTo>
                <a:cubicBezTo>
                  <a:pt x="24" y="21"/>
                  <a:pt x="24" y="21"/>
                  <a:pt x="24" y="21"/>
                </a:cubicBezTo>
                <a:cubicBezTo>
                  <a:pt x="25" y="21"/>
                  <a:pt x="26" y="20"/>
                  <a:pt x="26" y="19"/>
                </a:cubicBezTo>
                <a:cubicBezTo>
                  <a:pt x="27" y="17"/>
                  <a:pt x="27" y="17"/>
                  <a:pt x="27" y="17"/>
                </a:cubicBezTo>
                <a:cubicBezTo>
                  <a:pt x="27" y="17"/>
                  <a:pt x="27" y="16"/>
                  <a:pt x="26" y="15"/>
                </a:cubicBezTo>
                <a:cubicBezTo>
                  <a:pt x="25" y="15"/>
                  <a:pt x="25" y="15"/>
                  <a:pt x="25" y="15"/>
                </a:cubicBezTo>
                <a:cubicBezTo>
                  <a:pt x="24" y="15"/>
                  <a:pt x="24" y="14"/>
                  <a:pt x="24" y="14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2"/>
                  <a:pt x="24" y="12"/>
                </a:cubicBezTo>
                <a:cubicBezTo>
                  <a:pt x="24" y="12"/>
                  <a:pt x="24" y="12"/>
                  <a:pt x="25" y="12"/>
                </a:cubicBezTo>
                <a:cubicBezTo>
                  <a:pt x="26" y="11"/>
                  <a:pt x="26" y="11"/>
                  <a:pt x="26" y="11"/>
                </a:cubicBezTo>
                <a:cubicBezTo>
                  <a:pt x="26" y="11"/>
                  <a:pt x="26" y="11"/>
                  <a:pt x="27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6" y="7"/>
                  <a:pt x="26" y="7"/>
                  <a:pt x="26" y="7"/>
                </a:cubicBezTo>
                <a:cubicBezTo>
                  <a:pt x="25" y="6"/>
                  <a:pt x="24" y="6"/>
                  <a:pt x="23" y="6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1" y="7"/>
                  <a:pt x="21" y="6"/>
                </a:cubicBezTo>
                <a:cubicBezTo>
                  <a:pt x="21" y="6"/>
                  <a:pt x="20" y="6"/>
                  <a:pt x="20" y="6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2"/>
                  <a:pt x="20" y="1"/>
                  <a:pt x="19" y="1"/>
                </a:cubicBezTo>
                <a:cubicBezTo>
                  <a:pt x="17" y="0"/>
                  <a:pt x="17" y="0"/>
                  <a:pt x="17" y="0"/>
                </a:cubicBezTo>
                <a:cubicBezTo>
                  <a:pt x="16" y="0"/>
                  <a:pt x="15" y="1"/>
                  <a:pt x="15" y="2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3"/>
                  <a:pt x="14" y="3"/>
                  <a:pt x="13" y="3"/>
                </a:cubicBezTo>
                <a:cubicBezTo>
                  <a:pt x="13" y="3"/>
                  <a:pt x="13" y="3"/>
                  <a:pt x="12" y="4"/>
                </a:cubicBezTo>
                <a:cubicBezTo>
                  <a:pt x="12" y="4"/>
                  <a:pt x="11" y="3"/>
                  <a:pt x="11" y="3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1"/>
                  <a:pt x="10" y="1"/>
                  <a:pt x="10" y="1"/>
                </a:cubicBezTo>
                <a:cubicBezTo>
                  <a:pt x="9" y="1"/>
                  <a:pt x="9" y="1"/>
                  <a:pt x="8" y="1"/>
                </a:cubicBezTo>
                <a:cubicBezTo>
                  <a:pt x="7" y="2"/>
                  <a:pt x="7" y="2"/>
                  <a:pt x="7" y="2"/>
                </a:cubicBezTo>
                <a:cubicBezTo>
                  <a:pt x="6" y="2"/>
                  <a:pt x="6" y="3"/>
                  <a:pt x="6" y="3"/>
                </a:cubicBezTo>
                <a:cubicBezTo>
                  <a:pt x="6" y="3"/>
                  <a:pt x="6" y="4"/>
                  <a:pt x="6" y="4"/>
                </a:cubicBezTo>
                <a:cubicBezTo>
                  <a:pt x="6" y="5"/>
                  <a:pt x="6" y="5"/>
                  <a:pt x="6" y="5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7"/>
                </a:cubicBezTo>
                <a:cubicBezTo>
                  <a:pt x="6" y="7"/>
                  <a:pt x="6" y="7"/>
                  <a:pt x="5" y="7"/>
                </a:cubicBezTo>
                <a:cubicBezTo>
                  <a:pt x="5" y="8"/>
                  <a:pt x="5" y="8"/>
                  <a:pt x="4" y="8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1" y="8"/>
                  <a:pt x="1" y="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12"/>
                  <a:pt x="1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3" y="13"/>
                  <a:pt x="3" y="14"/>
                  <a:pt x="3" y="14"/>
                </a:cubicBezTo>
                <a:cubicBezTo>
                  <a:pt x="3" y="14"/>
                  <a:pt x="3" y="15"/>
                  <a:pt x="3" y="15"/>
                </a:cubicBezTo>
                <a:cubicBezTo>
                  <a:pt x="3" y="15"/>
                  <a:pt x="3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7"/>
                  <a:pt x="1" y="17"/>
                  <a:pt x="1" y="18"/>
                </a:cubicBezTo>
                <a:cubicBezTo>
                  <a:pt x="0" y="18"/>
                  <a:pt x="0" y="19"/>
                  <a:pt x="1" y="19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2"/>
                  <a:pt x="3" y="22"/>
                  <a:pt x="4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6" y="21"/>
                  <a:pt x="6" y="2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2"/>
                  <a:pt x="8" y="23"/>
                  <a:pt x="7" y="23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25"/>
                  <a:pt x="7" y="26"/>
                  <a:pt x="8" y="27"/>
                </a:cubicBezTo>
                <a:close/>
                <a:moveTo>
                  <a:pt x="9" y="12"/>
                </a:moveTo>
                <a:cubicBezTo>
                  <a:pt x="10" y="10"/>
                  <a:pt x="13" y="8"/>
                  <a:pt x="15" y="9"/>
                </a:cubicBezTo>
                <a:cubicBezTo>
                  <a:pt x="18" y="10"/>
                  <a:pt x="19" y="13"/>
                  <a:pt x="18" y="16"/>
                </a:cubicBezTo>
                <a:cubicBezTo>
                  <a:pt x="17" y="18"/>
                  <a:pt x="15" y="20"/>
                  <a:pt x="12" y="19"/>
                </a:cubicBezTo>
                <a:cubicBezTo>
                  <a:pt x="9" y="18"/>
                  <a:pt x="8" y="15"/>
                  <a:pt x="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" name="Freeform 197"/>
          <p:cNvSpPr>
            <a:spLocks noEditPoints="1"/>
          </p:cNvSpPr>
          <p:nvPr/>
        </p:nvSpPr>
        <p:spPr bwMode="auto">
          <a:xfrm>
            <a:off x="13172170" y="14509284"/>
            <a:ext cx="370411" cy="370411"/>
          </a:xfrm>
          <a:custGeom>
            <a:avLst/>
            <a:gdLst>
              <a:gd name="T0" fmla="*/ 8 w 14"/>
              <a:gd name="T1" fmla="*/ 13 h 14"/>
              <a:gd name="T2" fmla="*/ 10 w 14"/>
              <a:gd name="T3" fmla="*/ 14 h 14"/>
              <a:gd name="T4" fmla="*/ 11 w 14"/>
              <a:gd name="T5" fmla="*/ 13 h 14"/>
              <a:gd name="T6" fmla="*/ 11 w 14"/>
              <a:gd name="T7" fmla="*/ 11 h 14"/>
              <a:gd name="T8" fmla="*/ 11 w 14"/>
              <a:gd name="T9" fmla="*/ 11 h 14"/>
              <a:gd name="T10" fmla="*/ 12 w 14"/>
              <a:gd name="T11" fmla="*/ 11 h 14"/>
              <a:gd name="T12" fmla="*/ 14 w 14"/>
              <a:gd name="T13" fmla="*/ 10 h 14"/>
              <a:gd name="T14" fmla="*/ 13 w 14"/>
              <a:gd name="T15" fmla="*/ 8 h 14"/>
              <a:gd name="T16" fmla="*/ 12 w 14"/>
              <a:gd name="T17" fmla="*/ 7 h 14"/>
              <a:gd name="T18" fmla="*/ 12 w 14"/>
              <a:gd name="T19" fmla="*/ 6 h 14"/>
              <a:gd name="T20" fmla="*/ 13 w 14"/>
              <a:gd name="T21" fmla="*/ 6 h 14"/>
              <a:gd name="T22" fmla="*/ 14 w 14"/>
              <a:gd name="T23" fmla="*/ 5 h 14"/>
              <a:gd name="T24" fmla="*/ 12 w 14"/>
              <a:gd name="T25" fmla="*/ 3 h 14"/>
              <a:gd name="T26" fmla="*/ 11 w 14"/>
              <a:gd name="T27" fmla="*/ 3 h 14"/>
              <a:gd name="T28" fmla="*/ 10 w 14"/>
              <a:gd name="T29" fmla="*/ 3 h 14"/>
              <a:gd name="T30" fmla="*/ 10 w 14"/>
              <a:gd name="T31" fmla="*/ 2 h 14"/>
              <a:gd name="T32" fmla="*/ 9 w 14"/>
              <a:gd name="T33" fmla="*/ 0 h 14"/>
              <a:gd name="T34" fmla="*/ 7 w 14"/>
              <a:gd name="T35" fmla="*/ 2 h 14"/>
              <a:gd name="T36" fmla="*/ 6 w 14"/>
              <a:gd name="T37" fmla="*/ 2 h 14"/>
              <a:gd name="T38" fmla="*/ 6 w 14"/>
              <a:gd name="T39" fmla="*/ 1 h 14"/>
              <a:gd name="T40" fmla="*/ 3 w 14"/>
              <a:gd name="T41" fmla="*/ 1 h 14"/>
              <a:gd name="T42" fmla="*/ 3 w 14"/>
              <a:gd name="T43" fmla="*/ 3 h 14"/>
              <a:gd name="T44" fmla="*/ 3 w 14"/>
              <a:gd name="T45" fmla="*/ 3 h 14"/>
              <a:gd name="T46" fmla="*/ 3 w 14"/>
              <a:gd name="T47" fmla="*/ 4 h 14"/>
              <a:gd name="T48" fmla="*/ 2 w 14"/>
              <a:gd name="T49" fmla="*/ 4 h 14"/>
              <a:gd name="T50" fmla="*/ 0 w 14"/>
              <a:gd name="T51" fmla="*/ 5 h 14"/>
              <a:gd name="T52" fmla="*/ 1 w 14"/>
              <a:gd name="T53" fmla="*/ 7 h 14"/>
              <a:gd name="T54" fmla="*/ 1 w 14"/>
              <a:gd name="T55" fmla="*/ 8 h 14"/>
              <a:gd name="T56" fmla="*/ 1 w 14"/>
              <a:gd name="T57" fmla="*/ 8 h 14"/>
              <a:gd name="T58" fmla="*/ 0 w 14"/>
              <a:gd name="T59" fmla="*/ 9 h 14"/>
              <a:gd name="T60" fmla="*/ 1 w 14"/>
              <a:gd name="T61" fmla="*/ 11 h 14"/>
              <a:gd name="T62" fmla="*/ 3 w 14"/>
              <a:gd name="T63" fmla="*/ 11 h 14"/>
              <a:gd name="T64" fmla="*/ 3 w 14"/>
              <a:gd name="T65" fmla="*/ 12 h 14"/>
              <a:gd name="T66" fmla="*/ 3 w 14"/>
              <a:gd name="T67" fmla="*/ 12 h 14"/>
              <a:gd name="T68" fmla="*/ 5 w 14"/>
              <a:gd name="T69" fmla="*/ 14 h 14"/>
              <a:gd name="T70" fmla="*/ 7 w 14"/>
              <a:gd name="T71" fmla="*/ 13 h 14"/>
              <a:gd name="T72" fmla="*/ 8 w 14"/>
              <a:gd name="T73" fmla="*/ 13 h 14"/>
              <a:gd name="T74" fmla="*/ 8 w 14"/>
              <a:gd name="T75" fmla="*/ 5 h 14"/>
              <a:gd name="T76" fmla="*/ 6 w 14"/>
              <a:gd name="T77" fmla="*/ 9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" h="14">
                <a:moveTo>
                  <a:pt x="8" y="13"/>
                </a:move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4"/>
                  <a:pt x="9" y="14"/>
                  <a:pt x="10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2"/>
                  <a:pt x="11" y="12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3" y="11"/>
                  <a:pt x="13" y="11"/>
                  <a:pt x="14" y="10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8"/>
                  <a:pt x="14" y="8"/>
                  <a:pt x="13" y="8"/>
                </a:cubicBezTo>
                <a:cubicBezTo>
                  <a:pt x="13" y="7"/>
                  <a:pt x="13" y="7"/>
                  <a:pt x="13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6"/>
                  <a:pt x="12" y="6"/>
                  <a:pt x="12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6"/>
                  <a:pt x="14" y="6"/>
                  <a:pt x="14" y="5"/>
                </a:cubicBezTo>
                <a:cubicBezTo>
                  <a:pt x="14" y="5"/>
                  <a:pt x="14" y="5"/>
                  <a:pt x="14" y="5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3"/>
                  <a:pt x="13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0" y="3"/>
                  <a:pt x="10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2"/>
                  <a:pt x="10" y="2"/>
                  <a:pt x="10" y="2"/>
                </a:cubicBezTo>
                <a:cubicBezTo>
                  <a:pt x="11" y="1"/>
                  <a:pt x="10" y="1"/>
                  <a:pt x="10" y="1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7" y="0"/>
                  <a:pt x="7" y="1"/>
                </a:cubicBezTo>
                <a:cubicBezTo>
                  <a:pt x="7" y="2"/>
                  <a:pt x="7" y="2"/>
                  <a:pt x="7" y="2"/>
                </a:cubicBezTo>
                <a:cubicBezTo>
                  <a:pt x="7" y="2"/>
                  <a:pt x="7" y="2"/>
                  <a:pt x="7" y="2"/>
                </a:cubicBezTo>
                <a:cubicBezTo>
                  <a:pt x="7" y="2"/>
                  <a:pt x="6" y="2"/>
                  <a:pt x="6" y="2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5" y="0"/>
                  <a:pt x="4" y="1"/>
                </a:cubicBezTo>
                <a:cubicBezTo>
                  <a:pt x="3" y="1"/>
                  <a:pt x="3" y="1"/>
                  <a:pt x="3" y="1"/>
                </a:cubicBezTo>
                <a:cubicBezTo>
                  <a:pt x="3" y="1"/>
                  <a:pt x="3" y="1"/>
                  <a:pt x="3" y="2"/>
                </a:cubicBezTo>
                <a:cubicBezTo>
                  <a:pt x="3" y="2"/>
                  <a:pt x="3" y="2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"/>
                  <a:pt x="3" y="4"/>
                  <a:pt x="3" y="4"/>
                </a:cubicBezTo>
                <a:cubicBezTo>
                  <a:pt x="2" y="4"/>
                  <a:pt x="2" y="4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4"/>
                  <a:pt x="0" y="4"/>
                </a:cubicBezTo>
                <a:cubicBezTo>
                  <a:pt x="0" y="5"/>
                  <a:pt x="0" y="5"/>
                  <a:pt x="0" y="5"/>
                </a:cubicBezTo>
                <a:cubicBezTo>
                  <a:pt x="0" y="6"/>
                  <a:pt x="0" y="7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10"/>
                  <a:pt x="0" y="10"/>
                </a:cubicBezTo>
                <a:cubicBezTo>
                  <a:pt x="1" y="11"/>
                  <a:pt x="1" y="11"/>
                  <a:pt x="1" y="11"/>
                </a:cubicBezTo>
                <a:cubicBezTo>
                  <a:pt x="1" y="12"/>
                  <a:pt x="2" y="12"/>
                  <a:pt x="2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1"/>
                  <a:pt x="3" y="12"/>
                  <a:pt x="3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6" y="14"/>
                  <a:pt x="6" y="14"/>
                  <a:pt x="7" y="14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3"/>
                  <a:pt x="7" y="13"/>
                  <a:pt x="8" y="13"/>
                </a:cubicBezTo>
                <a:close/>
                <a:moveTo>
                  <a:pt x="5" y="7"/>
                </a:moveTo>
                <a:cubicBezTo>
                  <a:pt x="5" y="5"/>
                  <a:pt x="6" y="5"/>
                  <a:pt x="8" y="5"/>
                </a:cubicBezTo>
                <a:cubicBezTo>
                  <a:pt x="9" y="6"/>
                  <a:pt x="9" y="7"/>
                  <a:pt x="9" y="8"/>
                </a:cubicBezTo>
                <a:cubicBezTo>
                  <a:pt x="9" y="9"/>
                  <a:pt x="7" y="10"/>
                  <a:pt x="6" y="9"/>
                </a:cubicBezTo>
                <a:cubicBezTo>
                  <a:pt x="5" y="9"/>
                  <a:pt x="4" y="8"/>
                  <a:pt x="5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2334023" y="15495961"/>
            <a:ext cx="2374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006B6E"/>
                </a:solidFill>
                <a:latin typeface="Goudy Old Style" charset="0"/>
                <a:ea typeface="Goudy Old Style" charset="0"/>
                <a:cs typeface="Goudy Old Style" charset="0"/>
              </a:rPr>
              <a:t>FLUSH</a:t>
            </a:r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7355" y="4558133"/>
            <a:ext cx="30226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9443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evron 1"/>
          <p:cNvSpPr/>
          <p:nvPr/>
        </p:nvSpPr>
        <p:spPr>
          <a:xfrm>
            <a:off x="4884604" y="17653767"/>
            <a:ext cx="3213357" cy="650231"/>
          </a:xfrm>
          <a:prstGeom prst="chevron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19" name="Chevron 18"/>
          <p:cNvSpPr/>
          <p:nvPr/>
        </p:nvSpPr>
        <p:spPr>
          <a:xfrm>
            <a:off x="8097961" y="17653767"/>
            <a:ext cx="3213357" cy="650231"/>
          </a:xfrm>
          <a:prstGeom prst="chevron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11311318" y="17653767"/>
            <a:ext cx="3213357" cy="650231"/>
          </a:xfrm>
          <a:prstGeom prst="chevron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4" name="Chevron 23"/>
          <p:cNvSpPr/>
          <p:nvPr/>
        </p:nvSpPr>
        <p:spPr>
          <a:xfrm>
            <a:off x="14524675" y="17653767"/>
            <a:ext cx="3213357" cy="650231"/>
          </a:xfrm>
          <a:prstGeom prst="chevron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6" name="Chevron 25"/>
          <p:cNvSpPr/>
          <p:nvPr/>
        </p:nvSpPr>
        <p:spPr>
          <a:xfrm>
            <a:off x="17738032" y="17653767"/>
            <a:ext cx="3213357" cy="65023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8" name="Chevron 27"/>
          <p:cNvSpPr/>
          <p:nvPr/>
        </p:nvSpPr>
        <p:spPr>
          <a:xfrm>
            <a:off x="1671247" y="17653767"/>
            <a:ext cx="3213357" cy="65023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2226882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0" name="Freeform 478"/>
          <p:cNvSpPr>
            <a:spLocks noEditPoints="1"/>
          </p:cNvSpPr>
          <p:nvPr/>
        </p:nvSpPr>
        <p:spPr bwMode="auto">
          <a:xfrm>
            <a:off x="2941437" y="14800715"/>
            <a:ext cx="606309" cy="740801"/>
          </a:xfrm>
          <a:custGeom>
            <a:avLst/>
            <a:gdLst>
              <a:gd name="T0" fmla="*/ 50 w 151"/>
              <a:gd name="T1" fmla="*/ 105 h 185"/>
              <a:gd name="T2" fmla="*/ 59 w 151"/>
              <a:gd name="T3" fmla="*/ 105 h 185"/>
              <a:gd name="T4" fmla="*/ 75 w 151"/>
              <a:gd name="T5" fmla="*/ 118 h 185"/>
              <a:gd name="T6" fmla="*/ 75 w 151"/>
              <a:gd name="T7" fmla="*/ 135 h 185"/>
              <a:gd name="T8" fmla="*/ 75 w 151"/>
              <a:gd name="T9" fmla="*/ 118 h 185"/>
              <a:gd name="T10" fmla="*/ 33 w 151"/>
              <a:gd name="T11" fmla="*/ 143 h 185"/>
              <a:gd name="T12" fmla="*/ 50 w 151"/>
              <a:gd name="T13" fmla="*/ 143 h 185"/>
              <a:gd name="T14" fmla="*/ 118 w 151"/>
              <a:gd name="T15" fmla="*/ 67 h 185"/>
              <a:gd name="T16" fmla="*/ 126 w 151"/>
              <a:gd name="T17" fmla="*/ 25 h 185"/>
              <a:gd name="T18" fmla="*/ 135 w 151"/>
              <a:gd name="T19" fmla="*/ 8 h 185"/>
              <a:gd name="T20" fmla="*/ 25 w 151"/>
              <a:gd name="T21" fmla="*/ 0 h 185"/>
              <a:gd name="T22" fmla="*/ 16 w 151"/>
              <a:gd name="T23" fmla="*/ 17 h 185"/>
              <a:gd name="T24" fmla="*/ 33 w 151"/>
              <a:gd name="T25" fmla="*/ 25 h 185"/>
              <a:gd name="T26" fmla="*/ 0 w 151"/>
              <a:gd name="T27" fmla="*/ 131 h 185"/>
              <a:gd name="T28" fmla="*/ 128 w 151"/>
              <a:gd name="T29" fmla="*/ 185 h 185"/>
              <a:gd name="T30" fmla="*/ 118 w 151"/>
              <a:gd name="T31" fmla="*/ 67 h 185"/>
              <a:gd name="T32" fmla="*/ 25 w 151"/>
              <a:gd name="T33" fmla="*/ 8 h 185"/>
              <a:gd name="T34" fmla="*/ 126 w 151"/>
              <a:gd name="T35" fmla="*/ 17 h 185"/>
              <a:gd name="T36" fmla="*/ 109 w 151"/>
              <a:gd name="T37" fmla="*/ 25 h 185"/>
              <a:gd name="T38" fmla="*/ 78 w 151"/>
              <a:gd name="T39" fmla="*/ 46 h 185"/>
              <a:gd name="T40" fmla="*/ 42 w 151"/>
              <a:gd name="T41" fmla="*/ 25 h 185"/>
              <a:gd name="T42" fmla="*/ 124 w 151"/>
              <a:gd name="T43" fmla="*/ 177 h 185"/>
              <a:gd name="T44" fmla="*/ 8 w 151"/>
              <a:gd name="T45" fmla="*/ 131 h 185"/>
              <a:gd name="T46" fmla="*/ 42 w 151"/>
              <a:gd name="T47" fmla="*/ 67 h 185"/>
              <a:gd name="T48" fmla="*/ 59 w 151"/>
              <a:gd name="T49" fmla="*/ 59 h 185"/>
              <a:gd name="T50" fmla="*/ 109 w 151"/>
              <a:gd name="T51" fmla="*/ 46 h 185"/>
              <a:gd name="T52" fmla="*/ 113 w 151"/>
              <a:gd name="T53" fmla="*/ 74 h 185"/>
              <a:gd name="T54" fmla="*/ 124 w 151"/>
              <a:gd name="T55" fmla="*/ 177 h 185"/>
              <a:gd name="T56" fmla="*/ 109 w 151"/>
              <a:gd name="T57" fmla="*/ 139 h 185"/>
              <a:gd name="T58" fmla="*/ 118 w 151"/>
              <a:gd name="T59" fmla="*/ 139 h 185"/>
              <a:gd name="T60" fmla="*/ 88 w 151"/>
              <a:gd name="T61" fmla="*/ 76 h 185"/>
              <a:gd name="T62" fmla="*/ 88 w 151"/>
              <a:gd name="T63" fmla="*/ 101 h 185"/>
              <a:gd name="T64" fmla="*/ 88 w 151"/>
              <a:gd name="T65" fmla="*/ 76 h 185"/>
              <a:gd name="T66" fmla="*/ 84 w 151"/>
              <a:gd name="T67" fmla="*/ 88 h 185"/>
              <a:gd name="T68" fmla="*/ 92 w 151"/>
              <a:gd name="T69" fmla="*/ 88 h 185"/>
              <a:gd name="T70" fmla="*/ 88 w 151"/>
              <a:gd name="T71" fmla="*/ 152 h 185"/>
              <a:gd name="T72" fmla="*/ 88 w 151"/>
              <a:gd name="T73" fmla="*/ 160 h 185"/>
              <a:gd name="T74" fmla="*/ 88 w 151"/>
              <a:gd name="T75" fmla="*/ 152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1" h="185">
                <a:moveTo>
                  <a:pt x="54" y="101"/>
                </a:moveTo>
                <a:cubicBezTo>
                  <a:pt x="52" y="101"/>
                  <a:pt x="50" y="103"/>
                  <a:pt x="50" y="105"/>
                </a:cubicBezTo>
                <a:cubicBezTo>
                  <a:pt x="50" y="108"/>
                  <a:pt x="52" y="109"/>
                  <a:pt x="54" y="109"/>
                </a:cubicBezTo>
                <a:cubicBezTo>
                  <a:pt x="57" y="109"/>
                  <a:pt x="59" y="108"/>
                  <a:pt x="59" y="105"/>
                </a:cubicBezTo>
                <a:cubicBezTo>
                  <a:pt x="59" y="103"/>
                  <a:pt x="57" y="101"/>
                  <a:pt x="54" y="101"/>
                </a:cubicBezTo>
                <a:close/>
                <a:moveTo>
                  <a:pt x="75" y="118"/>
                </a:moveTo>
                <a:cubicBezTo>
                  <a:pt x="71" y="118"/>
                  <a:pt x="67" y="122"/>
                  <a:pt x="67" y="126"/>
                </a:cubicBezTo>
                <a:cubicBezTo>
                  <a:pt x="67" y="131"/>
                  <a:pt x="71" y="135"/>
                  <a:pt x="75" y="135"/>
                </a:cubicBezTo>
                <a:cubicBezTo>
                  <a:pt x="80" y="135"/>
                  <a:pt x="84" y="131"/>
                  <a:pt x="84" y="126"/>
                </a:cubicBezTo>
                <a:cubicBezTo>
                  <a:pt x="84" y="122"/>
                  <a:pt x="80" y="118"/>
                  <a:pt x="75" y="118"/>
                </a:cubicBezTo>
                <a:close/>
                <a:moveTo>
                  <a:pt x="42" y="135"/>
                </a:moveTo>
                <a:cubicBezTo>
                  <a:pt x="37" y="135"/>
                  <a:pt x="33" y="139"/>
                  <a:pt x="33" y="143"/>
                </a:cubicBezTo>
                <a:cubicBezTo>
                  <a:pt x="33" y="148"/>
                  <a:pt x="37" y="152"/>
                  <a:pt x="42" y="152"/>
                </a:cubicBezTo>
                <a:cubicBezTo>
                  <a:pt x="46" y="152"/>
                  <a:pt x="50" y="148"/>
                  <a:pt x="50" y="143"/>
                </a:cubicBezTo>
                <a:cubicBezTo>
                  <a:pt x="50" y="139"/>
                  <a:pt x="46" y="135"/>
                  <a:pt x="42" y="135"/>
                </a:cubicBezTo>
                <a:close/>
                <a:moveTo>
                  <a:pt x="118" y="67"/>
                </a:moveTo>
                <a:cubicBezTo>
                  <a:pt x="118" y="25"/>
                  <a:pt x="118" y="25"/>
                  <a:pt x="118" y="25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31" y="25"/>
                  <a:pt x="135" y="21"/>
                  <a:pt x="135" y="17"/>
                </a:cubicBezTo>
                <a:cubicBezTo>
                  <a:pt x="135" y="8"/>
                  <a:pt x="135" y="8"/>
                  <a:pt x="135" y="8"/>
                </a:cubicBezTo>
                <a:cubicBezTo>
                  <a:pt x="135" y="4"/>
                  <a:pt x="131" y="0"/>
                  <a:pt x="126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21"/>
                  <a:pt x="20" y="25"/>
                  <a:pt x="25" y="25"/>
                </a:cubicBezTo>
                <a:cubicBezTo>
                  <a:pt x="33" y="25"/>
                  <a:pt x="33" y="25"/>
                  <a:pt x="33" y="25"/>
                </a:cubicBezTo>
                <a:cubicBezTo>
                  <a:pt x="33" y="67"/>
                  <a:pt x="33" y="67"/>
                  <a:pt x="33" y="67"/>
                </a:cubicBezTo>
                <a:cubicBezTo>
                  <a:pt x="13" y="81"/>
                  <a:pt x="0" y="104"/>
                  <a:pt x="0" y="131"/>
                </a:cubicBezTo>
                <a:cubicBezTo>
                  <a:pt x="0" y="152"/>
                  <a:pt x="9" y="172"/>
                  <a:pt x="23" y="185"/>
                </a:cubicBezTo>
                <a:cubicBezTo>
                  <a:pt x="128" y="185"/>
                  <a:pt x="128" y="185"/>
                  <a:pt x="128" y="185"/>
                </a:cubicBezTo>
                <a:cubicBezTo>
                  <a:pt x="142" y="172"/>
                  <a:pt x="151" y="152"/>
                  <a:pt x="151" y="131"/>
                </a:cubicBezTo>
                <a:cubicBezTo>
                  <a:pt x="151" y="104"/>
                  <a:pt x="138" y="81"/>
                  <a:pt x="118" y="67"/>
                </a:cubicBezTo>
                <a:close/>
                <a:moveTo>
                  <a:pt x="25" y="17"/>
                </a:moveTo>
                <a:cubicBezTo>
                  <a:pt x="25" y="8"/>
                  <a:pt x="25" y="8"/>
                  <a:pt x="25" y="8"/>
                </a:cubicBezTo>
                <a:cubicBezTo>
                  <a:pt x="126" y="8"/>
                  <a:pt x="126" y="8"/>
                  <a:pt x="126" y="8"/>
                </a:cubicBezTo>
                <a:cubicBezTo>
                  <a:pt x="126" y="17"/>
                  <a:pt x="126" y="17"/>
                  <a:pt x="126" y="17"/>
                </a:cubicBezTo>
                <a:lnTo>
                  <a:pt x="25" y="17"/>
                </a:lnTo>
                <a:close/>
                <a:moveTo>
                  <a:pt x="109" y="25"/>
                </a:moveTo>
                <a:cubicBezTo>
                  <a:pt x="109" y="37"/>
                  <a:pt x="109" y="37"/>
                  <a:pt x="109" y="37"/>
                </a:cubicBezTo>
                <a:cubicBezTo>
                  <a:pt x="101" y="37"/>
                  <a:pt x="90" y="39"/>
                  <a:pt x="78" y="46"/>
                </a:cubicBezTo>
                <a:cubicBezTo>
                  <a:pt x="64" y="54"/>
                  <a:pt x="51" y="51"/>
                  <a:pt x="42" y="47"/>
                </a:cubicBezTo>
                <a:cubicBezTo>
                  <a:pt x="42" y="25"/>
                  <a:pt x="42" y="25"/>
                  <a:pt x="42" y="25"/>
                </a:cubicBezTo>
                <a:lnTo>
                  <a:pt x="109" y="25"/>
                </a:lnTo>
                <a:close/>
                <a:moveTo>
                  <a:pt x="124" y="177"/>
                </a:moveTo>
                <a:cubicBezTo>
                  <a:pt x="27" y="177"/>
                  <a:pt x="27" y="177"/>
                  <a:pt x="27" y="177"/>
                </a:cubicBezTo>
                <a:cubicBezTo>
                  <a:pt x="15" y="164"/>
                  <a:pt x="8" y="148"/>
                  <a:pt x="8" y="131"/>
                </a:cubicBezTo>
                <a:cubicBezTo>
                  <a:pt x="8" y="108"/>
                  <a:pt x="19" y="87"/>
                  <a:pt x="38" y="74"/>
                </a:cubicBezTo>
                <a:cubicBezTo>
                  <a:pt x="40" y="73"/>
                  <a:pt x="42" y="70"/>
                  <a:pt x="42" y="67"/>
                </a:cubicBezTo>
                <a:cubicBezTo>
                  <a:pt x="42" y="56"/>
                  <a:pt x="42" y="56"/>
                  <a:pt x="42" y="56"/>
                </a:cubicBezTo>
                <a:cubicBezTo>
                  <a:pt x="47" y="58"/>
                  <a:pt x="53" y="59"/>
                  <a:pt x="59" y="59"/>
                </a:cubicBezTo>
                <a:cubicBezTo>
                  <a:pt x="66" y="59"/>
                  <a:pt x="74" y="58"/>
                  <a:pt x="82" y="53"/>
                </a:cubicBezTo>
                <a:cubicBezTo>
                  <a:pt x="93" y="47"/>
                  <a:pt x="102" y="45"/>
                  <a:pt x="109" y="46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9" y="70"/>
                  <a:pt x="111" y="73"/>
                  <a:pt x="113" y="74"/>
                </a:cubicBezTo>
                <a:cubicBezTo>
                  <a:pt x="132" y="87"/>
                  <a:pt x="143" y="108"/>
                  <a:pt x="143" y="131"/>
                </a:cubicBezTo>
                <a:cubicBezTo>
                  <a:pt x="143" y="148"/>
                  <a:pt x="136" y="164"/>
                  <a:pt x="124" y="177"/>
                </a:cubicBezTo>
                <a:close/>
                <a:moveTo>
                  <a:pt x="113" y="135"/>
                </a:moveTo>
                <a:cubicBezTo>
                  <a:pt x="111" y="135"/>
                  <a:pt x="109" y="137"/>
                  <a:pt x="109" y="139"/>
                </a:cubicBezTo>
                <a:cubicBezTo>
                  <a:pt x="109" y="141"/>
                  <a:pt x="111" y="143"/>
                  <a:pt x="113" y="143"/>
                </a:cubicBezTo>
                <a:cubicBezTo>
                  <a:pt x="116" y="143"/>
                  <a:pt x="118" y="141"/>
                  <a:pt x="118" y="139"/>
                </a:cubicBezTo>
                <a:cubicBezTo>
                  <a:pt x="118" y="137"/>
                  <a:pt x="116" y="135"/>
                  <a:pt x="113" y="135"/>
                </a:cubicBezTo>
                <a:close/>
                <a:moveTo>
                  <a:pt x="88" y="76"/>
                </a:moveTo>
                <a:cubicBezTo>
                  <a:pt x="81" y="76"/>
                  <a:pt x="75" y="81"/>
                  <a:pt x="75" y="88"/>
                </a:cubicBezTo>
                <a:cubicBezTo>
                  <a:pt x="75" y="95"/>
                  <a:pt x="81" y="101"/>
                  <a:pt x="88" y="101"/>
                </a:cubicBezTo>
                <a:cubicBezTo>
                  <a:pt x="95" y="101"/>
                  <a:pt x="101" y="95"/>
                  <a:pt x="101" y="88"/>
                </a:cubicBezTo>
                <a:cubicBezTo>
                  <a:pt x="101" y="81"/>
                  <a:pt x="95" y="76"/>
                  <a:pt x="88" y="76"/>
                </a:cubicBezTo>
                <a:close/>
                <a:moveTo>
                  <a:pt x="88" y="93"/>
                </a:moveTo>
                <a:cubicBezTo>
                  <a:pt x="86" y="93"/>
                  <a:pt x="84" y="91"/>
                  <a:pt x="84" y="88"/>
                </a:cubicBezTo>
                <a:cubicBezTo>
                  <a:pt x="84" y="86"/>
                  <a:pt x="86" y="84"/>
                  <a:pt x="88" y="84"/>
                </a:cubicBezTo>
                <a:cubicBezTo>
                  <a:pt x="90" y="84"/>
                  <a:pt x="92" y="86"/>
                  <a:pt x="92" y="88"/>
                </a:cubicBezTo>
                <a:cubicBezTo>
                  <a:pt x="92" y="91"/>
                  <a:pt x="90" y="93"/>
                  <a:pt x="88" y="93"/>
                </a:cubicBezTo>
                <a:close/>
                <a:moveTo>
                  <a:pt x="88" y="152"/>
                </a:moveTo>
                <a:cubicBezTo>
                  <a:pt x="86" y="152"/>
                  <a:pt x="84" y="154"/>
                  <a:pt x="84" y="156"/>
                </a:cubicBezTo>
                <a:cubicBezTo>
                  <a:pt x="84" y="158"/>
                  <a:pt x="86" y="160"/>
                  <a:pt x="88" y="160"/>
                </a:cubicBezTo>
                <a:cubicBezTo>
                  <a:pt x="90" y="160"/>
                  <a:pt x="92" y="158"/>
                  <a:pt x="92" y="156"/>
                </a:cubicBezTo>
                <a:cubicBezTo>
                  <a:pt x="92" y="154"/>
                  <a:pt x="90" y="152"/>
                  <a:pt x="88" y="15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41" name="Oval 40"/>
          <p:cNvSpPr/>
          <p:nvPr/>
        </p:nvSpPr>
        <p:spPr>
          <a:xfrm>
            <a:off x="5320238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1" name="TextBox 50"/>
          <p:cNvSpPr txBox="1"/>
          <p:nvPr/>
        </p:nvSpPr>
        <p:spPr>
          <a:xfrm>
            <a:off x="1954766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3244592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6337948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487249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63" name="Oval 62"/>
          <p:cNvSpPr/>
          <p:nvPr/>
        </p:nvSpPr>
        <p:spPr>
          <a:xfrm>
            <a:off x="8631297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9649006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11746952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2764662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15058011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16075721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18179149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19196859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Freeform 87"/>
          <p:cNvSpPr>
            <a:spLocks noEditPoints="1"/>
          </p:cNvSpPr>
          <p:nvPr/>
        </p:nvSpPr>
        <p:spPr bwMode="auto">
          <a:xfrm>
            <a:off x="5952062" y="20256733"/>
            <a:ext cx="744964" cy="747166"/>
          </a:xfrm>
          <a:custGeom>
            <a:avLst/>
            <a:gdLst>
              <a:gd name="T0" fmla="*/ 46 w 186"/>
              <a:gd name="T1" fmla="*/ 139 h 186"/>
              <a:gd name="T2" fmla="*/ 82 w 186"/>
              <a:gd name="T3" fmla="*/ 133 h 186"/>
              <a:gd name="T4" fmla="*/ 179 w 186"/>
              <a:gd name="T5" fmla="*/ 36 h 186"/>
              <a:gd name="T6" fmla="*/ 186 w 186"/>
              <a:gd name="T7" fmla="*/ 21 h 186"/>
              <a:gd name="T8" fmla="*/ 165 w 186"/>
              <a:gd name="T9" fmla="*/ 0 h 186"/>
              <a:gd name="T10" fmla="*/ 150 w 186"/>
              <a:gd name="T11" fmla="*/ 6 h 186"/>
              <a:gd name="T12" fmla="*/ 53 w 186"/>
              <a:gd name="T13" fmla="*/ 103 h 186"/>
              <a:gd name="T14" fmla="*/ 46 w 186"/>
              <a:gd name="T15" fmla="*/ 139 h 186"/>
              <a:gd name="T16" fmla="*/ 156 w 186"/>
              <a:gd name="T17" fmla="*/ 12 h 186"/>
              <a:gd name="T18" fmla="*/ 165 w 186"/>
              <a:gd name="T19" fmla="*/ 9 h 186"/>
              <a:gd name="T20" fmla="*/ 177 w 186"/>
              <a:gd name="T21" fmla="*/ 21 h 186"/>
              <a:gd name="T22" fmla="*/ 174 w 186"/>
              <a:gd name="T23" fmla="*/ 30 h 186"/>
              <a:gd name="T24" fmla="*/ 168 w 186"/>
              <a:gd name="T25" fmla="*/ 36 h 186"/>
              <a:gd name="T26" fmla="*/ 150 w 186"/>
              <a:gd name="T27" fmla="*/ 18 h 186"/>
              <a:gd name="T28" fmla="*/ 156 w 186"/>
              <a:gd name="T29" fmla="*/ 12 h 186"/>
              <a:gd name="T30" fmla="*/ 144 w 186"/>
              <a:gd name="T31" fmla="*/ 24 h 186"/>
              <a:gd name="T32" fmla="*/ 162 w 186"/>
              <a:gd name="T33" fmla="*/ 42 h 186"/>
              <a:gd name="T34" fmla="*/ 84 w 186"/>
              <a:gd name="T35" fmla="*/ 119 h 186"/>
              <a:gd name="T36" fmla="*/ 84 w 186"/>
              <a:gd name="T37" fmla="*/ 102 h 186"/>
              <a:gd name="T38" fmla="*/ 67 w 186"/>
              <a:gd name="T39" fmla="*/ 102 h 186"/>
              <a:gd name="T40" fmla="*/ 144 w 186"/>
              <a:gd name="T41" fmla="*/ 24 h 186"/>
              <a:gd name="T42" fmla="*/ 60 w 186"/>
              <a:gd name="T43" fmla="*/ 110 h 186"/>
              <a:gd name="T44" fmla="*/ 76 w 186"/>
              <a:gd name="T45" fmla="*/ 110 h 186"/>
              <a:gd name="T46" fmla="*/ 76 w 186"/>
              <a:gd name="T47" fmla="*/ 126 h 186"/>
              <a:gd name="T48" fmla="*/ 57 w 186"/>
              <a:gd name="T49" fmla="*/ 129 h 186"/>
              <a:gd name="T50" fmla="*/ 60 w 186"/>
              <a:gd name="T51" fmla="*/ 110 h 186"/>
              <a:gd name="T52" fmla="*/ 181 w 186"/>
              <a:gd name="T53" fmla="*/ 64 h 186"/>
              <a:gd name="T54" fmla="*/ 177 w 186"/>
              <a:gd name="T55" fmla="*/ 68 h 186"/>
              <a:gd name="T56" fmla="*/ 177 w 186"/>
              <a:gd name="T57" fmla="*/ 161 h 186"/>
              <a:gd name="T58" fmla="*/ 160 w 186"/>
              <a:gd name="T59" fmla="*/ 177 h 186"/>
              <a:gd name="T60" fmla="*/ 25 w 186"/>
              <a:gd name="T61" fmla="*/ 177 h 186"/>
              <a:gd name="T62" fmla="*/ 8 w 186"/>
              <a:gd name="T63" fmla="*/ 161 h 186"/>
              <a:gd name="T64" fmla="*/ 8 w 186"/>
              <a:gd name="T65" fmla="*/ 26 h 186"/>
              <a:gd name="T66" fmla="*/ 25 w 186"/>
              <a:gd name="T67" fmla="*/ 9 h 186"/>
              <a:gd name="T68" fmla="*/ 118 w 186"/>
              <a:gd name="T69" fmla="*/ 9 h 186"/>
              <a:gd name="T70" fmla="*/ 122 w 186"/>
              <a:gd name="T71" fmla="*/ 4 h 186"/>
              <a:gd name="T72" fmla="*/ 118 w 186"/>
              <a:gd name="T73" fmla="*/ 0 h 186"/>
              <a:gd name="T74" fmla="*/ 25 w 186"/>
              <a:gd name="T75" fmla="*/ 0 h 186"/>
              <a:gd name="T76" fmla="*/ 0 w 186"/>
              <a:gd name="T77" fmla="*/ 26 h 186"/>
              <a:gd name="T78" fmla="*/ 0 w 186"/>
              <a:gd name="T79" fmla="*/ 161 h 186"/>
              <a:gd name="T80" fmla="*/ 25 w 186"/>
              <a:gd name="T81" fmla="*/ 186 h 186"/>
              <a:gd name="T82" fmla="*/ 160 w 186"/>
              <a:gd name="T83" fmla="*/ 186 h 186"/>
              <a:gd name="T84" fmla="*/ 186 w 186"/>
              <a:gd name="T85" fmla="*/ 161 h 186"/>
              <a:gd name="T86" fmla="*/ 186 w 186"/>
              <a:gd name="T87" fmla="*/ 68 h 186"/>
              <a:gd name="T88" fmla="*/ 181 w 186"/>
              <a:gd name="T89" fmla="*/ 64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6" h="186">
                <a:moveTo>
                  <a:pt x="46" y="139"/>
                </a:moveTo>
                <a:cubicBezTo>
                  <a:pt x="82" y="133"/>
                  <a:pt x="82" y="133"/>
                  <a:pt x="82" y="133"/>
                </a:cubicBezTo>
                <a:cubicBezTo>
                  <a:pt x="179" y="36"/>
                  <a:pt x="179" y="36"/>
                  <a:pt x="179" y="36"/>
                </a:cubicBezTo>
                <a:cubicBezTo>
                  <a:pt x="183" y="32"/>
                  <a:pt x="186" y="27"/>
                  <a:pt x="186" y="21"/>
                </a:cubicBezTo>
                <a:cubicBezTo>
                  <a:pt x="186" y="10"/>
                  <a:pt x="176" y="0"/>
                  <a:pt x="165" y="0"/>
                </a:cubicBezTo>
                <a:cubicBezTo>
                  <a:pt x="159" y="0"/>
                  <a:pt x="153" y="3"/>
                  <a:pt x="150" y="6"/>
                </a:cubicBezTo>
                <a:cubicBezTo>
                  <a:pt x="53" y="103"/>
                  <a:pt x="53" y="103"/>
                  <a:pt x="53" y="103"/>
                </a:cubicBezTo>
                <a:lnTo>
                  <a:pt x="46" y="139"/>
                </a:lnTo>
                <a:close/>
                <a:moveTo>
                  <a:pt x="156" y="12"/>
                </a:moveTo>
                <a:cubicBezTo>
                  <a:pt x="158" y="10"/>
                  <a:pt x="161" y="9"/>
                  <a:pt x="165" y="9"/>
                </a:cubicBezTo>
                <a:cubicBezTo>
                  <a:pt x="172" y="9"/>
                  <a:pt x="177" y="14"/>
                  <a:pt x="177" y="21"/>
                </a:cubicBezTo>
                <a:cubicBezTo>
                  <a:pt x="177" y="25"/>
                  <a:pt x="176" y="28"/>
                  <a:pt x="174" y="30"/>
                </a:cubicBezTo>
                <a:cubicBezTo>
                  <a:pt x="168" y="36"/>
                  <a:pt x="168" y="36"/>
                  <a:pt x="168" y="36"/>
                </a:cubicBezTo>
                <a:cubicBezTo>
                  <a:pt x="150" y="18"/>
                  <a:pt x="150" y="18"/>
                  <a:pt x="150" y="18"/>
                </a:cubicBezTo>
                <a:lnTo>
                  <a:pt x="156" y="12"/>
                </a:lnTo>
                <a:close/>
                <a:moveTo>
                  <a:pt x="144" y="24"/>
                </a:moveTo>
                <a:cubicBezTo>
                  <a:pt x="162" y="42"/>
                  <a:pt x="162" y="42"/>
                  <a:pt x="162" y="42"/>
                </a:cubicBezTo>
                <a:cubicBezTo>
                  <a:pt x="84" y="119"/>
                  <a:pt x="84" y="119"/>
                  <a:pt x="84" y="119"/>
                </a:cubicBezTo>
                <a:cubicBezTo>
                  <a:pt x="84" y="102"/>
                  <a:pt x="84" y="102"/>
                  <a:pt x="84" y="102"/>
                </a:cubicBezTo>
                <a:cubicBezTo>
                  <a:pt x="67" y="102"/>
                  <a:pt x="67" y="102"/>
                  <a:pt x="67" y="102"/>
                </a:cubicBezTo>
                <a:lnTo>
                  <a:pt x="144" y="24"/>
                </a:lnTo>
                <a:close/>
                <a:moveTo>
                  <a:pt x="60" y="110"/>
                </a:moveTo>
                <a:cubicBezTo>
                  <a:pt x="76" y="110"/>
                  <a:pt x="76" y="110"/>
                  <a:pt x="76" y="110"/>
                </a:cubicBezTo>
                <a:cubicBezTo>
                  <a:pt x="76" y="126"/>
                  <a:pt x="76" y="126"/>
                  <a:pt x="76" y="126"/>
                </a:cubicBezTo>
                <a:cubicBezTo>
                  <a:pt x="57" y="129"/>
                  <a:pt x="57" y="129"/>
                  <a:pt x="57" y="129"/>
                </a:cubicBezTo>
                <a:lnTo>
                  <a:pt x="60" y="110"/>
                </a:lnTo>
                <a:close/>
                <a:moveTo>
                  <a:pt x="181" y="64"/>
                </a:moveTo>
                <a:cubicBezTo>
                  <a:pt x="179" y="64"/>
                  <a:pt x="177" y="65"/>
                  <a:pt x="177" y="68"/>
                </a:cubicBezTo>
                <a:cubicBezTo>
                  <a:pt x="177" y="161"/>
                  <a:pt x="177" y="161"/>
                  <a:pt x="177" y="161"/>
                </a:cubicBezTo>
                <a:cubicBezTo>
                  <a:pt x="177" y="170"/>
                  <a:pt x="170" y="177"/>
                  <a:pt x="160" y="177"/>
                </a:cubicBezTo>
                <a:cubicBezTo>
                  <a:pt x="25" y="177"/>
                  <a:pt x="25" y="177"/>
                  <a:pt x="25" y="177"/>
                </a:cubicBezTo>
                <a:cubicBezTo>
                  <a:pt x="16" y="177"/>
                  <a:pt x="8" y="170"/>
                  <a:pt x="8" y="161"/>
                </a:cubicBezTo>
                <a:cubicBezTo>
                  <a:pt x="8" y="26"/>
                  <a:pt x="8" y="26"/>
                  <a:pt x="8" y="26"/>
                </a:cubicBezTo>
                <a:cubicBezTo>
                  <a:pt x="8" y="16"/>
                  <a:pt x="16" y="9"/>
                  <a:pt x="25" y="9"/>
                </a:cubicBezTo>
                <a:cubicBezTo>
                  <a:pt x="118" y="9"/>
                  <a:pt x="118" y="9"/>
                  <a:pt x="118" y="9"/>
                </a:cubicBezTo>
                <a:cubicBezTo>
                  <a:pt x="120" y="9"/>
                  <a:pt x="122" y="7"/>
                  <a:pt x="122" y="4"/>
                </a:cubicBezTo>
                <a:cubicBezTo>
                  <a:pt x="122" y="2"/>
                  <a:pt x="120" y="0"/>
                  <a:pt x="118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11" y="0"/>
                  <a:pt x="0" y="12"/>
                  <a:pt x="0" y="26"/>
                </a:cubicBezTo>
                <a:cubicBezTo>
                  <a:pt x="0" y="161"/>
                  <a:pt x="0" y="161"/>
                  <a:pt x="0" y="161"/>
                </a:cubicBezTo>
                <a:cubicBezTo>
                  <a:pt x="0" y="175"/>
                  <a:pt x="11" y="186"/>
                  <a:pt x="25" y="186"/>
                </a:cubicBezTo>
                <a:cubicBezTo>
                  <a:pt x="160" y="186"/>
                  <a:pt x="160" y="186"/>
                  <a:pt x="160" y="186"/>
                </a:cubicBezTo>
                <a:cubicBezTo>
                  <a:pt x="174" y="186"/>
                  <a:pt x="186" y="175"/>
                  <a:pt x="186" y="161"/>
                </a:cubicBezTo>
                <a:cubicBezTo>
                  <a:pt x="186" y="68"/>
                  <a:pt x="186" y="68"/>
                  <a:pt x="186" y="68"/>
                </a:cubicBezTo>
                <a:cubicBezTo>
                  <a:pt x="186" y="65"/>
                  <a:pt x="184" y="64"/>
                  <a:pt x="181" y="6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3" name="Freeform 89"/>
          <p:cNvSpPr>
            <a:spLocks noEditPoints="1"/>
          </p:cNvSpPr>
          <p:nvPr/>
        </p:nvSpPr>
        <p:spPr bwMode="auto">
          <a:xfrm>
            <a:off x="9279916" y="14825456"/>
            <a:ext cx="742759" cy="674433"/>
          </a:xfrm>
          <a:custGeom>
            <a:avLst/>
            <a:gdLst>
              <a:gd name="T0" fmla="*/ 93 w 185"/>
              <a:gd name="T1" fmla="*/ 0 h 168"/>
              <a:gd name="T2" fmla="*/ 0 w 185"/>
              <a:gd name="T3" fmla="*/ 76 h 168"/>
              <a:gd name="T4" fmla="*/ 26 w 185"/>
              <a:gd name="T5" fmla="*/ 128 h 168"/>
              <a:gd name="T6" fmla="*/ 17 w 185"/>
              <a:gd name="T7" fmla="*/ 168 h 168"/>
              <a:gd name="T8" fmla="*/ 67 w 185"/>
              <a:gd name="T9" fmla="*/ 148 h 168"/>
              <a:gd name="T10" fmla="*/ 93 w 185"/>
              <a:gd name="T11" fmla="*/ 152 h 168"/>
              <a:gd name="T12" fmla="*/ 185 w 185"/>
              <a:gd name="T13" fmla="*/ 76 h 168"/>
              <a:gd name="T14" fmla="*/ 93 w 185"/>
              <a:gd name="T15" fmla="*/ 0 h 168"/>
              <a:gd name="T16" fmla="*/ 93 w 185"/>
              <a:gd name="T17" fmla="*/ 143 h 168"/>
              <a:gd name="T18" fmla="*/ 69 w 185"/>
              <a:gd name="T19" fmla="*/ 140 h 168"/>
              <a:gd name="T20" fmla="*/ 67 w 185"/>
              <a:gd name="T21" fmla="*/ 140 h 168"/>
              <a:gd name="T22" fmla="*/ 63 w 185"/>
              <a:gd name="T23" fmla="*/ 141 h 168"/>
              <a:gd name="T24" fmla="*/ 29 w 185"/>
              <a:gd name="T25" fmla="*/ 155 h 168"/>
              <a:gd name="T26" fmla="*/ 34 w 185"/>
              <a:gd name="T27" fmla="*/ 130 h 168"/>
              <a:gd name="T28" fmla="*/ 31 w 185"/>
              <a:gd name="T29" fmla="*/ 122 h 168"/>
              <a:gd name="T30" fmla="*/ 8 w 185"/>
              <a:gd name="T31" fmla="*/ 76 h 168"/>
              <a:gd name="T32" fmla="*/ 93 w 185"/>
              <a:gd name="T33" fmla="*/ 8 h 168"/>
              <a:gd name="T34" fmla="*/ 177 w 185"/>
              <a:gd name="T35" fmla="*/ 76 h 168"/>
              <a:gd name="T36" fmla="*/ 93 w 185"/>
              <a:gd name="T37" fmla="*/ 14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5" h="168">
                <a:moveTo>
                  <a:pt x="93" y="0"/>
                </a:moveTo>
                <a:cubicBezTo>
                  <a:pt x="41" y="0"/>
                  <a:pt x="0" y="34"/>
                  <a:pt x="0" y="76"/>
                </a:cubicBezTo>
                <a:cubicBezTo>
                  <a:pt x="0" y="96"/>
                  <a:pt x="10" y="115"/>
                  <a:pt x="26" y="128"/>
                </a:cubicBezTo>
                <a:cubicBezTo>
                  <a:pt x="17" y="168"/>
                  <a:pt x="17" y="168"/>
                  <a:pt x="17" y="168"/>
                </a:cubicBezTo>
                <a:cubicBezTo>
                  <a:pt x="67" y="148"/>
                  <a:pt x="67" y="148"/>
                  <a:pt x="67" y="148"/>
                </a:cubicBezTo>
                <a:cubicBezTo>
                  <a:pt x="75" y="150"/>
                  <a:pt x="84" y="152"/>
                  <a:pt x="93" y="152"/>
                </a:cubicBezTo>
                <a:cubicBezTo>
                  <a:pt x="144" y="152"/>
                  <a:pt x="185" y="118"/>
                  <a:pt x="185" y="76"/>
                </a:cubicBezTo>
                <a:cubicBezTo>
                  <a:pt x="185" y="34"/>
                  <a:pt x="144" y="0"/>
                  <a:pt x="93" y="0"/>
                </a:cubicBezTo>
                <a:close/>
                <a:moveTo>
                  <a:pt x="93" y="143"/>
                </a:moveTo>
                <a:cubicBezTo>
                  <a:pt x="85" y="143"/>
                  <a:pt x="76" y="142"/>
                  <a:pt x="69" y="140"/>
                </a:cubicBezTo>
                <a:cubicBezTo>
                  <a:pt x="68" y="140"/>
                  <a:pt x="67" y="140"/>
                  <a:pt x="67" y="140"/>
                </a:cubicBezTo>
                <a:cubicBezTo>
                  <a:pt x="65" y="140"/>
                  <a:pt x="64" y="140"/>
                  <a:pt x="63" y="141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34" y="130"/>
                  <a:pt x="34" y="130"/>
                  <a:pt x="34" y="130"/>
                </a:cubicBezTo>
                <a:cubicBezTo>
                  <a:pt x="35" y="127"/>
                  <a:pt x="34" y="124"/>
                  <a:pt x="31" y="122"/>
                </a:cubicBezTo>
                <a:cubicBezTo>
                  <a:pt x="16" y="109"/>
                  <a:pt x="8" y="93"/>
                  <a:pt x="8" y="76"/>
                </a:cubicBezTo>
                <a:cubicBezTo>
                  <a:pt x="8" y="38"/>
                  <a:pt x="46" y="8"/>
                  <a:pt x="93" y="8"/>
                </a:cubicBezTo>
                <a:cubicBezTo>
                  <a:pt x="139" y="8"/>
                  <a:pt x="177" y="38"/>
                  <a:pt x="177" y="76"/>
                </a:cubicBezTo>
                <a:cubicBezTo>
                  <a:pt x="177" y="113"/>
                  <a:pt x="139" y="143"/>
                  <a:pt x="93" y="14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4" name="Freeform 167"/>
          <p:cNvSpPr>
            <a:spLocks noEditPoints="1"/>
          </p:cNvSpPr>
          <p:nvPr/>
        </p:nvSpPr>
        <p:spPr bwMode="auto">
          <a:xfrm>
            <a:off x="18980685" y="20263914"/>
            <a:ext cx="405541" cy="747166"/>
          </a:xfrm>
          <a:custGeom>
            <a:avLst/>
            <a:gdLst>
              <a:gd name="T0" fmla="*/ 101 w 101"/>
              <a:gd name="T1" fmla="*/ 72 h 186"/>
              <a:gd name="T2" fmla="*/ 97 w 101"/>
              <a:gd name="T3" fmla="*/ 68 h 186"/>
              <a:gd name="T4" fmla="*/ 64 w 101"/>
              <a:gd name="T5" fmla="*/ 68 h 186"/>
              <a:gd name="T6" fmla="*/ 84 w 101"/>
              <a:gd name="T7" fmla="*/ 6 h 186"/>
              <a:gd name="T8" fmla="*/ 84 w 101"/>
              <a:gd name="T9" fmla="*/ 6 h 186"/>
              <a:gd name="T10" fmla="*/ 85 w 101"/>
              <a:gd name="T11" fmla="*/ 4 h 186"/>
              <a:gd name="T12" fmla="*/ 80 w 101"/>
              <a:gd name="T13" fmla="*/ 0 h 186"/>
              <a:gd name="T14" fmla="*/ 38 w 101"/>
              <a:gd name="T15" fmla="*/ 0 h 186"/>
              <a:gd name="T16" fmla="*/ 34 w 101"/>
              <a:gd name="T17" fmla="*/ 3 h 186"/>
              <a:gd name="T18" fmla="*/ 34 w 101"/>
              <a:gd name="T19" fmla="*/ 3 h 186"/>
              <a:gd name="T20" fmla="*/ 0 w 101"/>
              <a:gd name="T21" fmla="*/ 104 h 186"/>
              <a:gd name="T22" fmla="*/ 0 w 101"/>
              <a:gd name="T23" fmla="*/ 104 h 186"/>
              <a:gd name="T24" fmla="*/ 0 w 101"/>
              <a:gd name="T25" fmla="*/ 106 h 186"/>
              <a:gd name="T26" fmla="*/ 4 w 101"/>
              <a:gd name="T27" fmla="*/ 110 h 186"/>
              <a:gd name="T28" fmla="*/ 42 w 101"/>
              <a:gd name="T29" fmla="*/ 110 h 186"/>
              <a:gd name="T30" fmla="*/ 34 w 101"/>
              <a:gd name="T31" fmla="*/ 181 h 186"/>
              <a:gd name="T32" fmla="*/ 34 w 101"/>
              <a:gd name="T33" fmla="*/ 181 h 186"/>
              <a:gd name="T34" fmla="*/ 34 w 101"/>
              <a:gd name="T35" fmla="*/ 182 h 186"/>
              <a:gd name="T36" fmla="*/ 38 w 101"/>
              <a:gd name="T37" fmla="*/ 186 h 186"/>
              <a:gd name="T38" fmla="*/ 42 w 101"/>
              <a:gd name="T39" fmla="*/ 183 h 186"/>
              <a:gd name="T40" fmla="*/ 42 w 101"/>
              <a:gd name="T41" fmla="*/ 183 h 186"/>
              <a:gd name="T42" fmla="*/ 101 w 101"/>
              <a:gd name="T43" fmla="*/ 74 h 186"/>
              <a:gd name="T44" fmla="*/ 101 w 101"/>
              <a:gd name="T45" fmla="*/ 74 h 186"/>
              <a:gd name="T46" fmla="*/ 101 w 101"/>
              <a:gd name="T47" fmla="*/ 72 h 186"/>
              <a:gd name="T48" fmla="*/ 45 w 101"/>
              <a:gd name="T49" fmla="*/ 160 h 186"/>
              <a:gd name="T50" fmla="*/ 51 w 101"/>
              <a:gd name="T51" fmla="*/ 106 h 186"/>
              <a:gd name="T52" fmla="*/ 51 w 101"/>
              <a:gd name="T53" fmla="*/ 106 h 186"/>
              <a:gd name="T54" fmla="*/ 51 w 101"/>
              <a:gd name="T55" fmla="*/ 106 h 186"/>
              <a:gd name="T56" fmla="*/ 47 w 101"/>
              <a:gd name="T57" fmla="*/ 101 h 186"/>
              <a:gd name="T58" fmla="*/ 10 w 101"/>
              <a:gd name="T59" fmla="*/ 101 h 186"/>
              <a:gd name="T60" fmla="*/ 41 w 101"/>
              <a:gd name="T61" fmla="*/ 9 h 186"/>
              <a:gd name="T62" fmla="*/ 75 w 101"/>
              <a:gd name="T63" fmla="*/ 9 h 186"/>
              <a:gd name="T64" fmla="*/ 54 w 101"/>
              <a:gd name="T65" fmla="*/ 71 h 186"/>
              <a:gd name="T66" fmla="*/ 54 w 101"/>
              <a:gd name="T67" fmla="*/ 71 h 186"/>
              <a:gd name="T68" fmla="*/ 54 w 101"/>
              <a:gd name="T69" fmla="*/ 72 h 186"/>
              <a:gd name="T70" fmla="*/ 58 w 101"/>
              <a:gd name="T71" fmla="*/ 76 h 186"/>
              <a:gd name="T72" fmla="*/ 90 w 101"/>
              <a:gd name="T73" fmla="*/ 76 h 186"/>
              <a:gd name="T74" fmla="*/ 45 w 101"/>
              <a:gd name="T75" fmla="*/ 160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1" h="186">
                <a:moveTo>
                  <a:pt x="101" y="72"/>
                </a:moveTo>
                <a:cubicBezTo>
                  <a:pt x="101" y="70"/>
                  <a:pt x="100" y="68"/>
                  <a:pt x="97" y="68"/>
                </a:cubicBezTo>
                <a:cubicBezTo>
                  <a:pt x="64" y="68"/>
                  <a:pt x="64" y="68"/>
                  <a:pt x="64" y="68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5"/>
                  <a:pt x="85" y="5"/>
                  <a:pt x="85" y="4"/>
                </a:cubicBezTo>
                <a:cubicBezTo>
                  <a:pt x="85" y="2"/>
                  <a:pt x="83" y="0"/>
                  <a:pt x="8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36" y="0"/>
                  <a:pt x="35" y="1"/>
                  <a:pt x="34" y="3"/>
                </a:cubicBezTo>
                <a:cubicBezTo>
                  <a:pt x="34" y="3"/>
                  <a:pt x="34" y="3"/>
                  <a:pt x="34" y="3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5"/>
                  <a:pt x="0" y="105"/>
                  <a:pt x="0" y="106"/>
                </a:cubicBezTo>
                <a:cubicBezTo>
                  <a:pt x="0" y="108"/>
                  <a:pt x="2" y="110"/>
                  <a:pt x="4" y="110"/>
                </a:cubicBezTo>
                <a:cubicBezTo>
                  <a:pt x="42" y="110"/>
                  <a:pt x="42" y="110"/>
                  <a:pt x="42" y="110"/>
                </a:cubicBezTo>
                <a:cubicBezTo>
                  <a:pt x="34" y="181"/>
                  <a:pt x="34" y="181"/>
                  <a:pt x="34" y="181"/>
                </a:cubicBezTo>
                <a:cubicBezTo>
                  <a:pt x="34" y="181"/>
                  <a:pt x="34" y="181"/>
                  <a:pt x="34" y="181"/>
                </a:cubicBezTo>
                <a:cubicBezTo>
                  <a:pt x="34" y="181"/>
                  <a:pt x="34" y="181"/>
                  <a:pt x="34" y="182"/>
                </a:cubicBezTo>
                <a:cubicBezTo>
                  <a:pt x="34" y="184"/>
                  <a:pt x="36" y="186"/>
                  <a:pt x="38" y="186"/>
                </a:cubicBezTo>
                <a:cubicBezTo>
                  <a:pt x="40" y="186"/>
                  <a:pt x="41" y="185"/>
                  <a:pt x="42" y="183"/>
                </a:cubicBezTo>
                <a:cubicBezTo>
                  <a:pt x="42" y="183"/>
                  <a:pt x="42" y="183"/>
                  <a:pt x="42" y="183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73"/>
                  <a:pt x="101" y="73"/>
                  <a:pt x="101" y="72"/>
                </a:cubicBezTo>
                <a:close/>
                <a:moveTo>
                  <a:pt x="45" y="160"/>
                </a:moveTo>
                <a:cubicBezTo>
                  <a:pt x="51" y="106"/>
                  <a:pt x="51" y="106"/>
                  <a:pt x="51" y="106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51" y="103"/>
                  <a:pt x="49" y="101"/>
                  <a:pt x="47" y="101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41" y="9"/>
                  <a:pt x="41" y="9"/>
                  <a:pt x="41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2"/>
                </a:cubicBezTo>
                <a:cubicBezTo>
                  <a:pt x="54" y="74"/>
                  <a:pt x="56" y="76"/>
                  <a:pt x="58" y="76"/>
                </a:cubicBezTo>
                <a:cubicBezTo>
                  <a:pt x="90" y="76"/>
                  <a:pt x="90" y="76"/>
                  <a:pt x="90" y="76"/>
                </a:cubicBezTo>
                <a:lnTo>
                  <a:pt x="45" y="16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5" name="Freeform 169"/>
          <p:cNvSpPr>
            <a:spLocks noEditPoints="1"/>
          </p:cNvSpPr>
          <p:nvPr/>
        </p:nvSpPr>
        <p:spPr bwMode="auto">
          <a:xfrm>
            <a:off x="12446000" y="20234694"/>
            <a:ext cx="610516" cy="747166"/>
          </a:xfrm>
          <a:custGeom>
            <a:avLst/>
            <a:gdLst>
              <a:gd name="T0" fmla="*/ 152 w 152"/>
              <a:gd name="T1" fmla="*/ 131 h 186"/>
              <a:gd name="T2" fmla="*/ 118 w 152"/>
              <a:gd name="T3" fmla="*/ 59 h 186"/>
              <a:gd name="T4" fmla="*/ 92 w 152"/>
              <a:gd name="T5" fmla="*/ 20 h 186"/>
              <a:gd name="T6" fmla="*/ 92 w 152"/>
              <a:gd name="T7" fmla="*/ 17 h 186"/>
              <a:gd name="T8" fmla="*/ 76 w 152"/>
              <a:gd name="T9" fmla="*/ 0 h 186"/>
              <a:gd name="T10" fmla="*/ 59 w 152"/>
              <a:gd name="T11" fmla="*/ 17 h 186"/>
              <a:gd name="T12" fmla="*/ 59 w 152"/>
              <a:gd name="T13" fmla="*/ 20 h 186"/>
              <a:gd name="T14" fmla="*/ 33 w 152"/>
              <a:gd name="T15" fmla="*/ 59 h 186"/>
              <a:gd name="T16" fmla="*/ 0 w 152"/>
              <a:gd name="T17" fmla="*/ 131 h 186"/>
              <a:gd name="T18" fmla="*/ 50 w 152"/>
              <a:gd name="T19" fmla="*/ 159 h 186"/>
              <a:gd name="T20" fmla="*/ 50 w 152"/>
              <a:gd name="T21" fmla="*/ 161 h 186"/>
              <a:gd name="T22" fmla="*/ 76 w 152"/>
              <a:gd name="T23" fmla="*/ 186 h 186"/>
              <a:gd name="T24" fmla="*/ 101 w 152"/>
              <a:gd name="T25" fmla="*/ 161 h 186"/>
              <a:gd name="T26" fmla="*/ 101 w 152"/>
              <a:gd name="T27" fmla="*/ 159 h 186"/>
              <a:gd name="T28" fmla="*/ 152 w 152"/>
              <a:gd name="T29" fmla="*/ 131 h 186"/>
              <a:gd name="T30" fmla="*/ 76 w 152"/>
              <a:gd name="T31" fmla="*/ 9 h 186"/>
              <a:gd name="T32" fmla="*/ 84 w 152"/>
              <a:gd name="T33" fmla="*/ 17 h 186"/>
              <a:gd name="T34" fmla="*/ 76 w 152"/>
              <a:gd name="T35" fmla="*/ 26 h 186"/>
              <a:gd name="T36" fmla="*/ 67 w 152"/>
              <a:gd name="T37" fmla="*/ 17 h 186"/>
              <a:gd name="T38" fmla="*/ 76 w 152"/>
              <a:gd name="T39" fmla="*/ 9 h 186"/>
              <a:gd name="T40" fmla="*/ 20 w 152"/>
              <a:gd name="T41" fmla="*/ 108 h 186"/>
              <a:gd name="T42" fmla="*/ 42 w 152"/>
              <a:gd name="T43" fmla="*/ 59 h 186"/>
              <a:gd name="T44" fmla="*/ 63 w 152"/>
              <a:gd name="T45" fmla="*/ 28 h 186"/>
              <a:gd name="T46" fmla="*/ 76 w 152"/>
              <a:gd name="T47" fmla="*/ 34 h 186"/>
              <a:gd name="T48" fmla="*/ 88 w 152"/>
              <a:gd name="T49" fmla="*/ 28 h 186"/>
              <a:gd name="T50" fmla="*/ 109 w 152"/>
              <a:gd name="T51" fmla="*/ 59 h 186"/>
              <a:gd name="T52" fmla="*/ 131 w 152"/>
              <a:gd name="T53" fmla="*/ 108 h 186"/>
              <a:gd name="T54" fmla="*/ 136 w 152"/>
              <a:gd name="T55" fmla="*/ 113 h 186"/>
              <a:gd name="T56" fmla="*/ 76 w 152"/>
              <a:gd name="T57" fmla="*/ 127 h 186"/>
              <a:gd name="T58" fmla="*/ 15 w 152"/>
              <a:gd name="T59" fmla="*/ 114 h 186"/>
              <a:gd name="T60" fmla="*/ 20 w 152"/>
              <a:gd name="T61" fmla="*/ 108 h 186"/>
              <a:gd name="T62" fmla="*/ 76 w 152"/>
              <a:gd name="T63" fmla="*/ 177 h 186"/>
              <a:gd name="T64" fmla="*/ 59 w 152"/>
              <a:gd name="T65" fmla="*/ 161 h 186"/>
              <a:gd name="T66" fmla="*/ 59 w 152"/>
              <a:gd name="T67" fmla="*/ 160 h 186"/>
              <a:gd name="T68" fmla="*/ 76 w 152"/>
              <a:gd name="T69" fmla="*/ 161 h 186"/>
              <a:gd name="T70" fmla="*/ 92 w 152"/>
              <a:gd name="T71" fmla="*/ 160 h 186"/>
              <a:gd name="T72" fmla="*/ 92 w 152"/>
              <a:gd name="T73" fmla="*/ 161 h 186"/>
              <a:gd name="T74" fmla="*/ 76 w 152"/>
              <a:gd name="T75" fmla="*/ 177 h 186"/>
              <a:gd name="T76" fmla="*/ 76 w 152"/>
              <a:gd name="T77" fmla="*/ 152 h 186"/>
              <a:gd name="T78" fmla="*/ 8 w 152"/>
              <a:gd name="T79" fmla="*/ 131 h 186"/>
              <a:gd name="T80" fmla="*/ 11 w 152"/>
              <a:gd name="T81" fmla="*/ 120 h 186"/>
              <a:gd name="T82" fmla="*/ 76 w 152"/>
              <a:gd name="T83" fmla="*/ 135 h 186"/>
              <a:gd name="T84" fmla="*/ 140 w 152"/>
              <a:gd name="T85" fmla="*/ 120 h 186"/>
              <a:gd name="T86" fmla="*/ 143 w 152"/>
              <a:gd name="T87" fmla="*/ 131 h 186"/>
              <a:gd name="T88" fmla="*/ 76 w 152"/>
              <a:gd name="T89" fmla="*/ 152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52" h="186">
                <a:moveTo>
                  <a:pt x="152" y="131"/>
                </a:moveTo>
                <a:cubicBezTo>
                  <a:pt x="152" y="101"/>
                  <a:pt x="118" y="101"/>
                  <a:pt x="118" y="59"/>
                </a:cubicBezTo>
                <a:cubicBezTo>
                  <a:pt x="118" y="42"/>
                  <a:pt x="107" y="27"/>
                  <a:pt x="92" y="20"/>
                </a:cubicBezTo>
                <a:cubicBezTo>
                  <a:pt x="92" y="19"/>
                  <a:pt x="92" y="18"/>
                  <a:pt x="92" y="17"/>
                </a:cubicBezTo>
                <a:cubicBezTo>
                  <a:pt x="92" y="8"/>
                  <a:pt x="85" y="0"/>
                  <a:pt x="76" y="0"/>
                </a:cubicBezTo>
                <a:cubicBezTo>
                  <a:pt x="66" y="0"/>
                  <a:pt x="59" y="8"/>
                  <a:pt x="59" y="17"/>
                </a:cubicBezTo>
                <a:cubicBezTo>
                  <a:pt x="59" y="18"/>
                  <a:pt x="59" y="19"/>
                  <a:pt x="59" y="20"/>
                </a:cubicBezTo>
                <a:cubicBezTo>
                  <a:pt x="44" y="27"/>
                  <a:pt x="33" y="42"/>
                  <a:pt x="33" y="59"/>
                </a:cubicBezTo>
                <a:cubicBezTo>
                  <a:pt x="33" y="101"/>
                  <a:pt x="0" y="101"/>
                  <a:pt x="0" y="131"/>
                </a:cubicBezTo>
                <a:cubicBezTo>
                  <a:pt x="0" y="144"/>
                  <a:pt x="21" y="155"/>
                  <a:pt x="50" y="159"/>
                </a:cubicBezTo>
                <a:cubicBezTo>
                  <a:pt x="50" y="159"/>
                  <a:pt x="50" y="160"/>
                  <a:pt x="50" y="161"/>
                </a:cubicBezTo>
                <a:cubicBezTo>
                  <a:pt x="50" y="174"/>
                  <a:pt x="62" y="186"/>
                  <a:pt x="76" y="186"/>
                </a:cubicBezTo>
                <a:cubicBezTo>
                  <a:pt x="90" y="186"/>
                  <a:pt x="101" y="174"/>
                  <a:pt x="101" y="161"/>
                </a:cubicBezTo>
                <a:cubicBezTo>
                  <a:pt x="101" y="160"/>
                  <a:pt x="101" y="159"/>
                  <a:pt x="101" y="159"/>
                </a:cubicBezTo>
                <a:cubicBezTo>
                  <a:pt x="130" y="155"/>
                  <a:pt x="152" y="144"/>
                  <a:pt x="152" y="131"/>
                </a:cubicBezTo>
                <a:close/>
                <a:moveTo>
                  <a:pt x="76" y="9"/>
                </a:moveTo>
                <a:cubicBezTo>
                  <a:pt x="80" y="9"/>
                  <a:pt x="84" y="12"/>
                  <a:pt x="84" y="17"/>
                </a:cubicBezTo>
                <a:cubicBezTo>
                  <a:pt x="84" y="22"/>
                  <a:pt x="80" y="26"/>
                  <a:pt x="76" y="26"/>
                </a:cubicBezTo>
                <a:cubicBezTo>
                  <a:pt x="71" y="26"/>
                  <a:pt x="67" y="22"/>
                  <a:pt x="67" y="17"/>
                </a:cubicBezTo>
                <a:cubicBezTo>
                  <a:pt x="67" y="12"/>
                  <a:pt x="71" y="9"/>
                  <a:pt x="76" y="9"/>
                </a:cubicBezTo>
                <a:close/>
                <a:moveTo>
                  <a:pt x="20" y="108"/>
                </a:moveTo>
                <a:cubicBezTo>
                  <a:pt x="30" y="98"/>
                  <a:pt x="42" y="86"/>
                  <a:pt x="42" y="59"/>
                </a:cubicBezTo>
                <a:cubicBezTo>
                  <a:pt x="42" y="45"/>
                  <a:pt x="51" y="33"/>
                  <a:pt x="63" y="28"/>
                </a:cubicBezTo>
                <a:cubicBezTo>
                  <a:pt x="66" y="32"/>
                  <a:pt x="70" y="34"/>
                  <a:pt x="76" y="34"/>
                </a:cubicBezTo>
                <a:cubicBezTo>
                  <a:pt x="81" y="34"/>
                  <a:pt x="85" y="32"/>
                  <a:pt x="88" y="28"/>
                </a:cubicBezTo>
                <a:cubicBezTo>
                  <a:pt x="101" y="33"/>
                  <a:pt x="109" y="45"/>
                  <a:pt x="109" y="59"/>
                </a:cubicBezTo>
                <a:cubicBezTo>
                  <a:pt x="109" y="86"/>
                  <a:pt x="121" y="98"/>
                  <a:pt x="131" y="108"/>
                </a:cubicBezTo>
                <a:cubicBezTo>
                  <a:pt x="133" y="110"/>
                  <a:pt x="134" y="112"/>
                  <a:pt x="136" y="113"/>
                </a:cubicBezTo>
                <a:cubicBezTo>
                  <a:pt x="128" y="121"/>
                  <a:pt x="104" y="127"/>
                  <a:pt x="76" y="127"/>
                </a:cubicBezTo>
                <a:cubicBezTo>
                  <a:pt x="47" y="127"/>
                  <a:pt x="23" y="121"/>
                  <a:pt x="15" y="114"/>
                </a:cubicBezTo>
                <a:cubicBezTo>
                  <a:pt x="17" y="112"/>
                  <a:pt x="19" y="110"/>
                  <a:pt x="20" y="108"/>
                </a:cubicBezTo>
                <a:close/>
                <a:moveTo>
                  <a:pt x="76" y="177"/>
                </a:moveTo>
                <a:cubicBezTo>
                  <a:pt x="66" y="177"/>
                  <a:pt x="59" y="170"/>
                  <a:pt x="59" y="161"/>
                </a:cubicBezTo>
                <a:cubicBezTo>
                  <a:pt x="59" y="160"/>
                  <a:pt x="59" y="160"/>
                  <a:pt x="59" y="160"/>
                </a:cubicBezTo>
                <a:cubicBezTo>
                  <a:pt x="64" y="160"/>
                  <a:pt x="70" y="161"/>
                  <a:pt x="76" y="161"/>
                </a:cubicBezTo>
                <a:cubicBezTo>
                  <a:pt x="81" y="161"/>
                  <a:pt x="87" y="160"/>
                  <a:pt x="92" y="160"/>
                </a:cubicBezTo>
                <a:cubicBezTo>
                  <a:pt x="92" y="160"/>
                  <a:pt x="92" y="160"/>
                  <a:pt x="92" y="161"/>
                </a:cubicBezTo>
                <a:cubicBezTo>
                  <a:pt x="92" y="170"/>
                  <a:pt x="85" y="177"/>
                  <a:pt x="76" y="177"/>
                </a:cubicBezTo>
                <a:close/>
                <a:moveTo>
                  <a:pt x="76" y="152"/>
                </a:moveTo>
                <a:cubicBezTo>
                  <a:pt x="32" y="152"/>
                  <a:pt x="8" y="138"/>
                  <a:pt x="8" y="131"/>
                </a:cubicBezTo>
                <a:cubicBezTo>
                  <a:pt x="8" y="126"/>
                  <a:pt x="9" y="123"/>
                  <a:pt x="11" y="120"/>
                </a:cubicBezTo>
                <a:cubicBezTo>
                  <a:pt x="23" y="129"/>
                  <a:pt x="47" y="135"/>
                  <a:pt x="76" y="135"/>
                </a:cubicBezTo>
                <a:cubicBezTo>
                  <a:pt x="104" y="135"/>
                  <a:pt x="129" y="129"/>
                  <a:pt x="140" y="120"/>
                </a:cubicBezTo>
                <a:cubicBezTo>
                  <a:pt x="142" y="123"/>
                  <a:pt x="143" y="126"/>
                  <a:pt x="143" y="131"/>
                </a:cubicBezTo>
                <a:cubicBezTo>
                  <a:pt x="143" y="138"/>
                  <a:pt x="119" y="152"/>
                  <a:pt x="76" y="15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6" name="Freeform 170"/>
          <p:cNvSpPr>
            <a:spLocks noEditPoints="1"/>
          </p:cNvSpPr>
          <p:nvPr/>
        </p:nvSpPr>
        <p:spPr bwMode="auto">
          <a:xfrm>
            <a:off x="15703239" y="14825454"/>
            <a:ext cx="744964" cy="747166"/>
          </a:xfrm>
          <a:custGeom>
            <a:avLst/>
            <a:gdLst>
              <a:gd name="T0" fmla="*/ 186 w 186"/>
              <a:gd name="T1" fmla="*/ 55 h 186"/>
              <a:gd name="T2" fmla="*/ 185 w 186"/>
              <a:gd name="T3" fmla="*/ 53 h 186"/>
              <a:gd name="T4" fmla="*/ 185 w 186"/>
              <a:gd name="T5" fmla="*/ 53 h 186"/>
              <a:gd name="T6" fmla="*/ 185 w 186"/>
              <a:gd name="T7" fmla="*/ 52 h 186"/>
              <a:gd name="T8" fmla="*/ 184 w 186"/>
              <a:gd name="T9" fmla="*/ 52 h 186"/>
              <a:gd name="T10" fmla="*/ 134 w 186"/>
              <a:gd name="T11" fmla="*/ 2 h 186"/>
              <a:gd name="T12" fmla="*/ 134 w 186"/>
              <a:gd name="T13" fmla="*/ 2 h 186"/>
              <a:gd name="T14" fmla="*/ 131 w 186"/>
              <a:gd name="T15" fmla="*/ 0 h 186"/>
              <a:gd name="T16" fmla="*/ 55 w 186"/>
              <a:gd name="T17" fmla="*/ 0 h 186"/>
              <a:gd name="T18" fmla="*/ 52 w 186"/>
              <a:gd name="T19" fmla="*/ 2 h 186"/>
              <a:gd name="T20" fmla="*/ 52 w 186"/>
              <a:gd name="T21" fmla="*/ 2 h 186"/>
              <a:gd name="T22" fmla="*/ 2 w 186"/>
              <a:gd name="T23" fmla="*/ 52 h 186"/>
              <a:gd name="T24" fmla="*/ 1 w 186"/>
              <a:gd name="T25" fmla="*/ 52 h 186"/>
              <a:gd name="T26" fmla="*/ 1 w 186"/>
              <a:gd name="T27" fmla="*/ 53 h 186"/>
              <a:gd name="T28" fmla="*/ 1 w 186"/>
              <a:gd name="T29" fmla="*/ 53 h 186"/>
              <a:gd name="T30" fmla="*/ 0 w 186"/>
              <a:gd name="T31" fmla="*/ 55 h 186"/>
              <a:gd name="T32" fmla="*/ 1 w 186"/>
              <a:gd name="T33" fmla="*/ 58 h 186"/>
              <a:gd name="T34" fmla="*/ 1 w 186"/>
              <a:gd name="T35" fmla="*/ 58 h 186"/>
              <a:gd name="T36" fmla="*/ 90 w 186"/>
              <a:gd name="T37" fmla="*/ 184 h 186"/>
              <a:gd name="T38" fmla="*/ 90 w 186"/>
              <a:gd name="T39" fmla="*/ 184 h 186"/>
              <a:gd name="T40" fmla="*/ 93 w 186"/>
              <a:gd name="T41" fmla="*/ 186 h 186"/>
              <a:gd name="T42" fmla="*/ 96 w 186"/>
              <a:gd name="T43" fmla="*/ 184 h 186"/>
              <a:gd name="T44" fmla="*/ 96 w 186"/>
              <a:gd name="T45" fmla="*/ 184 h 186"/>
              <a:gd name="T46" fmla="*/ 185 w 186"/>
              <a:gd name="T47" fmla="*/ 58 h 186"/>
              <a:gd name="T48" fmla="*/ 185 w 186"/>
              <a:gd name="T49" fmla="*/ 58 h 186"/>
              <a:gd name="T50" fmla="*/ 186 w 186"/>
              <a:gd name="T51" fmla="*/ 55 h 186"/>
              <a:gd name="T52" fmla="*/ 129 w 186"/>
              <a:gd name="T53" fmla="*/ 9 h 186"/>
              <a:gd name="T54" fmla="*/ 171 w 186"/>
              <a:gd name="T55" fmla="*/ 51 h 186"/>
              <a:gd name="T56" fmla="*/ 134 w 186"/>
              <a:gd name="T57" fmla="*/ 51 h 186"/>
              <a:gd name="T58" fmla="*/ 112 w 186"/>
              <a:gd name="T59" fmla="*/ 9 h 186"/>
              <a:gd name="T60" fmla="*/ 129 w 186"/>
              <a:gd name="T61" fmla="*/ 9 h 186"/>
              <a:gd name="T62" fmla="*/ 103 w 186"/>
              <a:gd name="T63" fmla="*/ 9 h 186"/>
              <a:gd name="T64" fmla="*/ 124 w 186"/>
              <a:gd name="T65" fmla="*/ 51 h 186"/>
              <a:gd name="T66" fmla="*/ 62 w 186"/>
              <a:gd name="T67" fmla="*/ 51 h 186"/>
              <a:gd name="T68" fmla="*/ 83 w 186"/>
              <a:gd name="T69" fmla="*/ 9 h 186"/>
              <a:gd name="T70" fmla="*/ 103 w 186"/>
              <a:gd name="T71" fmla="*/ 9 h 186"/>
              <a:gd name="T72" fmla="*/ 57 w 186"/>
              <a:gd name="T73" fmla="*/ 9 h 186"/>
              <a:gd name="T74" fmla="*/ 74 w 186"/>
              <a:gd name="T75" fmla="*/ 9 h 186"/>
              <a:gd name="T76" fmla="*/ 52 w 186"/>
              <a:gd name="T77" fmla="*/ 51 h 186"/>
              <a:gd name="T78" fmla="*/ 14 w 186"/>
              <a:gd name="T79" fmla="*/ 51 h 186"/>
              <a:gd name="T80" fmla="*/ 57 w 186"/>
              <a:gd name="T81" fmla="*/ 9 h 186"/>
              <a:gd name="T82" fmla="*/ 12 w 186"/>
              <a:gd name="T83" fmla="*/ 59 h 186"/>
              <a:gd name="T84" fmla="*/ 52 w 186"/>
              <a:gd name="T85" fmla="*/ 59 h 186"/>
              <a:gd name="T86" fmla="*/ 81 w 186"/>
              <a:gd name="T87" fmla="*/ 158 h 186"/>
              <a:gd name="T88" fmla="*/ 12 w 186"/>
              <a:gd name="T89" fmla="*/ 59 h 186"/>
              <a:gd name="T90" fmla="*/ 93 w 186"/>
              <a:gd name="T91" fmla="*/ 167 h 186"/>
              <a:gd name="T92" fmla="*/ 61 w 186"/>
              <a:gd name="T93" fmla="*/ 59 h 186"/>
              <a:gd name="T94" fmla="*/ 125 w 186"/>
              <a:gd name="T95" fmla="*/ 59 h 186"/>
              <a:gd name="T96" fmla="*/ 93 w 186"/>
              <a:gd name="T97" fmla="*/ 167 h 186"/>
              <a:gd name="T98" fmla="*/ 105 w 186"/>
              <a:gd name="T99" fmla="*/ 158 h 186"/>
              <a:gd name="T100" fmla="*/ 134 w 186"/>
              <a:gd name="T101" fmla="*/ 59 h 186"/>
              <a:gd name="T102" fmla="*/ 173 w 186"/>
              <a:gd name="T103" fmla="*/ 59 h 186"/>
              <a:gd name="T104" fmla="*/ 105 w 186"/>
              <a:gd name="T105" fmla="*/ 158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6" h="186">
                <a:moveTo>
                  <a:pt x="186" y="55"/>
                </a:moveTo>
                <a:cubicBezTo>
                  <a:pt x="186" y="54"/>
                  <a:pt x="185" y="53"/>
                  <a:pt x="185" y="53"/>
                </a:cubicBezTo>
                <a:cubicBezTo>
                  <a:pt x="185" y="53"/>
                  <a:pt x="185" y="53"/>
                  <a:pt x="185" y="53"/>
                </a:cubicBezTo>
                <a:cubicBezTo>
                  <a:pt x="185" y="52"/>
                  <a:pt x="185" y="52"/>
                  <a:pt x="185" y="52"/>
                </a:cubicBezTo>
                <a:cubicBezTo>
                  <a:pt x="185" y="52"/>
                  <a:pt x="184" y="52"/>
                  <a:pt x="184" y="52"/>
                </a:cubicBezTo>
                <a:cubicBezTo>
                  <a:pt x="134" y="2"/>
                  <a:pt x="134" y="2"/>
                  <a:pt x="134" y="2"/>
                </a:cubicBezTo>
                <a:cubicBezTo>
                  <a:pt x="134" y="2"/>
                  <a:pt x="134" y="2"/>
                  <a:pt x="134" y="2"/>
                </a:cubicBezTo>
                <a:cubicBezTo>
                  <a:pt x="133" y="1"/>
                  <a:pt x="132" y="0"/>
                  <a:pt x="131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4" y="0"/>
                  <a:pt x="52" y="1"/>
                  <a:pt x="52" y="2"/>
                </a:cubicBezTo>
                <a:cubicBezTo>
                  <a:pt x="52" y="2"/>
                  <a:pt x="52" y="2"/>
                  <a:pt x="52" y="2"/>
                </a:cubicBezTo>
                <a:cubicBezTo>
                  <a:pt x="2" y="52"/>
                  <a:pt x="2" y="52"/>
                  <a:pt x="2" y="52"/>
                </a:cubicBezTo>
                <a:cubicBezTo>
                  <a:pt x="1" y="52"/>
                  <a:pt x="1" y="52"/>
                  <a:pt x="1" y="52"/>
                </a:cubicBezTo>
                <a:cubicBezTo>
                  <a:pt x="1" y="53"/>
                  <a:pt x="1" y="53"/>
                  <a:pt x="1" y="53"/>
                </a:cubicBezTo>
                <a:cubicBezTo>
                  <a:pt x="1" y="53"/>
                  <a:pt x="1" y="53"/>
                  <a:pt x="1" y="53"/>
                </a:cubicBezTo>
                <a:cubicBezTo>
                  <a:pt x="1" y="53"/>
                  <a:pt x="0" y="54"/>
                  <a:pt x="0" y="55"/>
                </a:cubicBezTo>
                <a:cubicBezTo>
                  <a:pt x="0" y="56"/>
                  <a:pt x="1" y="57"/>
                  <a:pt x="1" y="58"/>
                </a:cubicBezTo>
                <a:cubicBezTo>
                  <a:pt x="1" y="58"/>
                  <a:pt x="1" y="58"/>
                  <a:pt x="1" y="58"/>
                </a:cubicBezTo>
                <a:cubicBezTo>
                  <a:pt x="90" y="184"/>
                  <a:pt x="90" y="184"/>
                  <a:pt x="90" y="184"/>
                </a:cubicBezTo>
                <a:cubicBezTo>
                  <a:pt x="90" y="184"/>
                  <a:pt x="90" y="184"/>
                  <a:pt x="90" y="184"/>
                </a:cubicBezTo>
                <a:cubicBezTo>
                  <a:pt x="90" y="185"/>
                  <a:pt x="92" y="186"/>
                  <a:pt x="93" y="186"/>
                </a:cubicBezTo>
                <a:cubicBezTo>
                  <a:pt x="94" y="186"/>
                  <a:pt x="95" y="185"/>
                  <a:pt x="96" y="184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85" y="58"/>
                  <a:pt x="185" y="58"/>
                  <a:pt x="185" y="58"/>
                </a:cubicBezTo>
                <a:cubicBezTo>
                  <a:pt x="185" y="58"/>
                  <a:pt x="185" y="58"/>
                  <a:pt x="185" y="58"/>
                </a:cubicBezTo>
                <a:cubicBezTo>
                  <a:pt x="185" y="57"/>
                  <a:pt x="186" y="56"/>
                  <a:pt x="186" y="55"/>
                </a:cubicBezTo>
                <a:close/>
                <a:moveTo>
                  <a:pt x="129" y="9"/>
                </a:moveTo>
                <a:cubicBezTo>
                  <a:pt x="171" y="51"/>
                  <a:pt x="171" y="51"/>
                  <a:pt x="171" y="51"/>
                </a:cubicBezTo>
                <a:cubicBezTo>
                  <a:pt x="134" y="51"/>
                  <a:pt x="134" y="51"/>
                  <a:pt x="134" y="51"/>
                </a:cubicBezTo>
                <a:cubicBezTo>
                  <a:pt x="112" y="9"/>
                  <a:pt x="112" y="9"/>
                  <a:pt x="112" y="9"/>
                </a:cubicBezTo>
                <a:lnTo>
                  <a:pt x="129" y="9"/>
                </a:lnTo>
                <a:close/>
                <a:moveTo>
                  <a:pt x="103" y="9"/>
                </a:moveTo>
                <a:cubicBezTo>
                  <a:pt x="124" y="51"/>
                  <a:pt x="124" y="51"/>
                  <a:pt x="124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83" y="9"/>
                  <a:pt x="83" y="9"/>
                  <a:pt x="83" y="9"/>
                </a:cubicBezTo>
                <a:lnTo>
                  <a:pt x="103" y="9"/>
                </a:lnTo>
                <a:close/>
                <a:moveTo>
                  <a:pt x="57" y="9"/>
                </a:moveTo>
                <a:cubicBezTo>
                  <a:pt x="74" y="9"/>
                  <a:pt x="74" y="9"/>
                  <a:pt x="74" y="9"/>
                </a:cubicBezTo>
                <a:cubicBezTo>
                  <a:pt x="52" y="51"/>
                  <a:pt x="52" y="51"/>
                  <a:pt x="52" y="51"/>
                </a:cubicBezTo>
                <a:cubicBezTo>
                  <a:pt x="14" y="51"/>
                  <a:pt x="14" y="51"/>
                  <a:pt x="14" y="51"/>
                </a:cubicBezTo>
                <a:lnTo>
                  <a:pt x="57" y="9"/>
                </a:lnTo>
                <a:close/>
                <a:moveTo>
                  <a:pt x="12" y="59"/>
                </a:moveTo>
                <a:cubicBezTo>
                  <a:pt x="52" y="59"/>
                  <a:pt x="52" y="59"/>
                  <a:pt x="52" y="59"/>
                </a:cubicBezTo>
                <a:cubicBezTo>
                  <a:pt x="81" y="158"/>
                  <a:pt x="81" y="158"/>
                  <a:pt x="81" y="158"/>
                </a:cubicBezTo>
                <a:lnTo>
                  <a:pt x="12" y="59"/>
                </a:lnTo>
                <a:close/>
                <a:moveTo>
                  <a:pt x="93" y="167"/>
                </a:moveTo>
                <a:cubicBezTo>
                  <a:pt x="61" y="59"/>
                  <a:pt x="61" y="59"/>
                  <a:pt x="61" y="59"/>
                </a:cubicBezTo>
                <a:cubicBezTo>
                  <a:pt x="125" y="59"/>
                  <a:pt x="125" y="59"/>
                  <a:pt x="125" y="59"/>
                </a:cubicBezTo>
                <a:lnTo>
                  <a:pt x="93" y="167"/>
                </a:lnTo>
                <a:close/>
                <a:moveTo>
                  <a:pt x="105" y="158"/>
                </a:moveTo>
                <a:cubicBezTo>
                  <a:pt x="134" y="59"/>
                  <a:pt x="134" y="59"/>
                  <a:pt x="134" y="59"/>
                </a:cubicBezTo>
                <a:cubicBezTo>
                  <a:pt x="173" y="59"/>
                  <a:pt x="173" y="59"/>
                  <a:pt x="173" y="59"/>
                </a:cubicBezTo>
                <a:lnTo>
                  <a:pt x="105" y="15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34" name="TextBox 33"/>
          <p:cNvSpPr txBox="1"/>
          <p:nvPr/>
        </p:nvSpPr>
        <p:spPr>
          <a:xfrm>
            <a:off x="8394884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927368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841523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7374006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grpSp>
        <p:nvGrpSpPr>
          <p:cNvPr id="5" name="図形グループ 4"/>
          <p:cNvGrpSpPr/>
          <p:nvPr/>
        </p:nvGrpSpPr>
        <p:grpSpPr>
          <a:xfrm>
            <a:off x="1524162" y="3324106"/>
            <a:ext cx="2578485" cy="2569775"/>
            <a:chOff x="1954766" y="2886145"/>
            <a:chExt cx="1556217" cy="1550960"/>
          </a:xfrm>
        </p:grpSpPr>
        <p:sp>
          <p:nvSpPr>
            <p:cNvPr id="38" name="Oval 48"/>
            <p:cNvSpPr>
              <a:spLocks noChangeArrowheads="1"/>
            </p:cNvSpPr>
            <p:nvPr/>
          </p:nvSpPr>
          <p:spPr bwMode="auto">
            <a:xfrm>
              <a:off x="1954766" y="2886145"/>
              <a:ext cx="1556217" cy="15509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2" name="Freeform 49"/>
            <p:cNvSpPr>
              <a:spLocks/>
            </p:cNvSpPr>
            <p:nvPr/>
          </p:nvSpPr>
          <p:spPr bwMode="auto">
            <a:xfrm>
              <a:off x="2286909" y="3984897"/>
              <a:ext cx="880736" cy="452208"/>
            </a:xfrm>
            <a:custGeom>
              <a:avLst/>
              <a:gdLst>
                <a:gd name="T0" fmla="*/ 6 w 74"/>
                <a:gd name="T1" fmla="*/ 13 h 38"/>
                <a:gd name="T2" fmla="*/ 37 w 74"/>
                <a:gd name="T3" fmla="*/ 0 h 38"/>
                <a:gd name="T4" fmla="*/ 69 w 74"/>
                <a:gd name="T5" fmla="*/ 13 h 38"/>
                <a:gd name="T6" fmla="*/ 74 w 74"/>
                <a:gd name="T7" fmla="*/ 38 h 38"/>
                <a:gd name="T8" fmla="*/ 37 w 74"/>
                <a:gd name="T9" fmla="*/ 38 h 38"/>
                <a:gd name="T10" fmla="*/ 0 w 74"/>
                <a:gd name="T11" fmla="*/ 38 h 38"/>
                <a:gd name="T12" fmla="*/ 6 w 74"/>
                <a:gd name="T13" fmla="*/ 1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38">
                  <a:moveTo>
                    <a:pt x="6" y="13"/>
                  </a:moveTo>
                  <a:cubicBezTo>
                    <a:pt x="10" y="5"/>
                    <a:pt x="37" y="0"/>
                    <a:pt x="37" y="0"/>
                  </a:cubicBezTo>
                  <a:cubicBezTo>
                    <a:pt x="37" y="0"/>
                    <a:pt x="64" y="5"/>
                    <a:pt x="69" y="13"/>
                  </a:cubicBezTo>
                  <a:cubicBezTo>
                    <a:pt x="72" y="24"/>
                    <a:pt x="74" y="38"/>
                    <a:pt x="74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2" y="23"/>
                    <a:pt x="6" y="13"/>
                  </a:cubicBezTo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3" name="Rectangle 50"/>
            <p:cNvSpPr>
              <a:spLocks noChangeArrowheads="1"/>
            </p:cNvSpPr>
            <p:nvPr/>
          </p:nvSpPr>
          <p:spPr bwMode="auto">
            <a:xfrm>
              <a:off x="2645175" y="3794298"/>
              <a:ext cx="179133" cy="295244"/>
            </a:xfrm>
            <a:prstGeom prst="rect">
              <a:avLst/>
            </a:pr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4" name="Rectangle 51"/>
            <p:cNvSpPr>
              <a:spLocks noChangeArrowheads="1"/>
            </p:cNvSpPr>
            <p:nvPr/>
          </p:nvSpPr>
          <p:spPr bwMode="auto">
            <a:xfrm>
              <a:off x="2645175" y="3794298"/>
              <a:ext cx="179133" cy="295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5" name="Freeform 52"/>
            <p:cNvSpPr>
              <a:spLocks/>
            </p:cNvSpPr>
            <p:nvPr/>
          </p:nvSpPr>
          <p:spPr bwMode="auto">
            <a:xfrm>
              <a:off x="2645175" y="3794298"/>
              <a:ext cx="179133" cy="213024"/>
            </a:xfrm>
            <a:custGeom>
              <a:avLst/>
              <a:gdLst>
                <a:gd name="T0" fmla="*/ 15 w 15"/>
                <a:gd name="T1" fmla="*/ 0 h 18"/>
                <a:gd name="T2" fmla="*/ 0 w 15"/>
                <a:gd name="T3" fmla="*/ 0 h 18"/>
                <a:gd name="T4" fmla="*/ 0 w 15"/>
                <a:gd name="T5" fmla="*/ 17 h 18"/>
                <a:gd name="T6" fmla="*/ 4 w 15"/>
                <a:gd name="T7" fmla="*/ 18 h 18"/>
                <a:gd name="T8" fmla="*/ 15 w 15"/>
                <a:gd name="T9" fmla="*/ 12 h 18"/>
                <a:gd name="T10" fmla="*/ 15 w 15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3" y="18"/>
                    <a:pt x="4" y="18"/>
                  </a:cubicBezTo>
                  <a:cubicBezTo>
                    <a:pt x="8" y="18"/>
                    <a:pt x="13" y="15"/>
                    <a:pt x="15" y="12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EEC2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6" name="Freeform 53"/>
            <p:cNvSpPr>
              <a:spLocks/>
            </p:cNvSpPr>
            <p:nvPr/>
          </p:nvSpPr>
          <p:spPr bwMode="auto">
            <a:xfrm>
              <a:off x="2286909" y="4018533"/>
              <a:ext cx="880736" cy="418572"/>
            </a:xfrm>
            <a:custGeom>
              <a:avLst/>
              <a:gdLst>
                <a:gd name="T0" fmla="*/ 6 w 74"/>
                <a:gd name="T1" fmla="*/ 10 h 35"/>
                <a:gd name="T2" fmla="*/ 27 w 74"/>
                <a:gd name="T3" fmla="*/ 0 h 35"/>
                <a:gd name="T4" fmla="*/ 37 w 74"/>
                <a:gd name="T5" fmla="*/ 10 h 35"/>
                <a:gd name="T6" fmla="*/ 48 w 74"/>
                <a:gd name="T7" fmla="*/ 0 h 35"/>
                <a:gd name="T8" fmla="*/ 69 w 74"/>
                <a:gd name="T9" fmla="*/ 10 h 35"/>
                <a:gd name="T10" fmla="*/ 74 w 74"/>
                <a:gd name="T11" fmla="*/ 35 h 35"/>
                <a:gd name="T12" fmla="*/ 37 w 74"/>
                <a:gd name="T13" fmla="*/ 35 h 35"/>
                <a:gd name="T14" fmla="*/ 0 w 74"/>
                <a:gd name="T15" fmla="*/ 35 h 35"/>
                <a:gd name="T16" fmla="*/ 6 w 74"/>
                <a:gd name="T17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35">
                  <a:moveTo>
                    <a:pt x="6" y="10"/>
                  </a:moveTo>
                  <a:cubicBezTo>
                    <a:pt x="9" y="6"/>
                    <a:pt x="19" y="2"/>
                    <a:pt x="27" y="0"/>
                  </a:cubicBezTo>
                  <a:cubicBezTo>
                    <a:pt x="27" y="5"/>
                    <a:pt x="32" y="10"/>
                    <a:pt x="37" y="10"/>
                  </a:cubicBezTo>
                  <a:cubicBezTo>
                    <a:pt x="43" y="10"/>
                    <a:pt x="47" y="5"/>
                    <a:pt x="48" y="0"/>
                  </a:cubicBezTo>
                  <a:cubicBezTo>
                    <a:pt x="56" y="2"/>
                    <a:pt x="66" y="6"/>
                    <a:pt x="69" y="10"/>
                  </a:cubicBezTo>
                  <a:cubicBezTo>
                    <a:pt x="72" y="21"/>
                    <a:pt x="74" y="35"/>
                    <a:pt x="74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2" y="20"/>
                    <a:pt x="6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7" name="Freeform 54"/>
            <p:cNvSpPr>
              <a:spLocks/>
            </p:cNvSpPr>
            <p:nvPr/>
          </p:nvSpPr>
          <p:spPr bwMode="auto">
            <a:xfrm>
              <a:off x="2499628" y="3315930"/>
              <a:ext cx="455296" cy="642807"/>
            </a:xfrm>
            <a:custGeom>
              <a:avLst/>
              <a:gdLst>
                <a:gd name="T0" fmla="*/ 0 w 38"/>
                <a:gd name="T1" fmla="*/ 25 h 54"/>
                <a:gd name="T2" fmla="*/ 19 w 38"/>
                <a:gd name="T3" fmla="*/ 0 h 54"/>
                <a:gd name="T4" fmla="*/ 38 w 38"/>
                <a:gd name="T5" fmla="*/ 25 h 54"/>
                <a:gd name="T6" fmla="*/ 33 w 38"/>
                <a:gd name="T7" fmla="*/ 48 h 54"/>
                <a:gd name="T8" fmla="*/ 19 w 38"/>
                <a:gd name="T9" fmla="*/ 54 h 54"/>
                <a:gd name="T10" fmla="*/ 19 w 38"/>
                <a:gd name="T11" fmla="*/ 54 h 54"/>
                <a:gd name="T12" fmla="*/ 19 w 38"/>
                <a:gd name="T13" fmla="*/ 54 h 54"/>
                <a:gd name="T14" fmla="*/ 19 w 38"/>
                <a:gd name="T15" fmla="*/ 54 h 54"/>
                <a:gd name="T16" fmla="*/ 19 w 38"/>
                <a:gd name="T17" fmla="*/ 54 h 54"/>
                <a:gd name="T18" fmla="*/ 6 w 38"/>
                <a:gd name="T19" fmla="*/ 48 h 54"/>
                <a:gd name="T20" fmla="*/ 0 w 38"/>
                <a:gd name="T21" fmla="*/ 2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4">
                  <a:moveTo>
                    <a:pt x="0" y="25"/>
                  </a:moveTo>
                  <a:cubicBezTo>
                    <a:pt x="0" y="9"/>
                    <a:pt x="9" y="0"/>
                    <a:pt x="19" y="0"/>
                  </a:cubicBezTo>
                  <a:cubicBezTo>
                    <a:pt x="30" y="0"/>
                    <a:pt x="38" y="9"/>
                    <a:pt x="38" y="25"/>
                  </a:cubicBezTo>
                  <a:cubicBezTo>
                    <a:pt x="38" y="31"/>
                    <a:pt x="36" y="45"/>
                    <a:pt x="33" y="48"/>
                  </a:cubicBezTo>
                  <a:cubicBezTo>
                    <a:pt x="31" y="50"/>
                    <a:pt x="23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6" y="54"/>
                    <a:pt x="8" y="50"/>
                    <a:pt x="6" y="48"/>
                  </a:cubicBezTo>
                  <a:cubicBezTo>
                    <a:pt x="2" y="45"/>
                    <a:pt x="0" y="31"/>
                    <a:pt x="0" y="25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8" name="Freeform 55"/>
            <p:cNvSpPr>
              <a:spLocks/>
            </p:cNvSpPr>
            <p:nvPr/>
          </p:nvSpPr>
          <p:spPr bwMode="auto">
            <a:xfrm>
              <a:off x="2439917" y="3555114"/>
              <a:ext cx="167938" cy="190601"/>
            </a:xfrm>
            <a:custGeom>
              <a:avLst/>
              <a:gdLst>
                <a:gd name="T0" fmla="*/ 1 w 14"/>
                <a:gd name="T1" fmla="*/ 8 h 16"/>
                <a:gd name="T2" fmla="*/ 6 w 14"/>
                <a:gd name="T3" fmla="*/ 0 h 16"/>
                <a:gd name="T4" fmla="*/ 13 w 14"/>
                <a:gd name="T5" fmla="*/ 7 h 16"/>
                <a:gd name="T6" fmla="*/ 8 w 14"/>
                <a:gd name="T7" fmla="*/ 15 h 16"/>
                <a:gd name="T8" fmla="*/ 1 w 14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6">
                  <a:moveTo>
                    <a:pt x="1" y="8"/>
                  </a:moveTo>
                  <a:cubicBezTo>
                    <a:pt x="0" y="4"/>
                    <a:pt x="3" y="0"/>
                    <a:pt x="6" y="0"/>
                  </a:cubicBezTo>
                  <a:cubicBezTo>
                    <a:pt x="10" y="0"/>
                    <a:pt x="13" y="3"/>
                    <a:pt x="13" y="7"/>
                  </a:cubicBezTo>
                  <a:cubicBezTo>
                    <a:pt x="14" y="11"/>
                    <a:pt x="12" y="15"/>
                    <a:pt x="8" y="15"/>
                  </a:cubicBezTo>
                  <a:cubicBezTo>
                    <a:pt x="5" y="16"/>
                    <a:pt x="2" y="13"/>
                    <a:pt x="1" y="8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9" name="Freeform 56"/>
            <p:cNvSpPr>
              <a:spLocks/>
            </p:cNvSpPr>
            <p:nvPr/>
          </p:nvSpPr>
          <p:spPr bwMode="auto">
            <a:xfrm>
              <a:off x="2857894" y="3555114"/>
              <a:ext cx="156741" cy="190601"/>
            </a:xfrm>
            <a:custGeom>
              <a:avLst/>
              <a:gdLst>
                <a:gd name="T0" fmla="*/ 5 w 13"/>
                <a:gd name="T1" fmla="*/ 15 h 16"/>
                <a:gd name="T2" fmla="*/ 0 w 13"/>
                <a:gd name="T3" fmla="*/ 7 h 16"/>
                <a:gd name="T4" fmla="*/ 7 w 13"/>
                <a:gd name="T5" fmla="*/ 0 h 16"/>
                <a:gd name="T6" fmla="*/ 13 w 13"/>
                <a:gd name="T7" fmla="*/ 8 h 16"/>
                <a:gd name="T8" fmla="*/ 5 w 13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5" y="15"/>
                  </a:moveTo>
                  <a:cubicBezTo>
                    <a:pt x="2" y="15"/>
                    <a:pt x="0" y="11"/>
                    <a:pt x="0" y="7"/>
                  </a:cubicBezTo>
                  <a:cubicBezTo>
                    <a:pt x="1" y="3"/>
                    <a:pt x="4" y="0"/>
                    <a:pt x="7" y="0"/>
                  </a:cubicBezTo>
                  <a:cubicBezTo>
                    <a:pt x="11" y="0"/>
                    <a:pt x="13" y="4"/>
                    <a:pt x="13" y="8"/>
                  </a:cubicBezTo>
                  <a:cubicBezTo>
                    <a:pt x="12" y="13"/>
                    <a:pt x="9" y="16"/>
                    <a:pt x="5" y="15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0" name="Freeform 57"/>
            <p:cNvSpPr>
              <a:spLocks/>
            </p:cNvSpPr>
            <p:nvPr/>
          </p:nvSpPr>
          <p:spPr bwMode="auto">
            <a:xfrm>
              <a:off x="2846699" y="4033482"/>
              <a:ext cx="320946" cy="403623"/>
            </a:xfrm>
            <a:custGeom>
              <a:avLst/>
              <a:gdLst>
                <a:gd name="T0" fmla="*/ 22 w 27"/>
                <a:gd name="T1" fmla="*/ 9 h 34"/>
                <a:gd name="T2" fmla="*/ 27 w 27"/>
                <a:gd name="T3" fmla="*/ 34 h 34"/>
                <a:gd name="T4" fmla="*/ 0 w 27"/>
                <a:gd name="T5" fmla="*/ 34 h 34"/>
                <a:gd name="T6" fmla="*/ 5 w 27"/>
                <a:gd name="T7" fmla="*/ 0 h 34"/>
                <a:gd name="T8" fmla="*/ 22 w 27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4">
                  <a:moveTo>
                    <a:pt x="22" y="9"/>
                  </a:moveTo>
                  <a:cubicBezTo>
                    <a:pt x="25" y="20"/>
                    <a:pt x="27" y="34"/>
                    <a:pt x="2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5" y="14"/>
                    <a:pt x="5" y="0"/>
                    <a:pt x="5" y="0"/>
                  </a:cubicBezTo>
                  <a:cubicBezTo>
                    <a:pt x="12" y="2"/>
                    <a:pt x="20" y="5"/>
                    <a:pt x="22" y="9"/>
                  </a:cubicBezTo>
                  <a:close/>
                </a:path>
              </a:pathLst>
            </a:custGeom>
            <a:solidFill>
              <a:srgbClr val="2B59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2" name="Freeform 58"/>
            <p:cNvSpPr>
              <a:spLocks/>
            </p:cNvSpPr>
            <p:nvPr/>
          </p:nvSpPr>
          <p:spPr bwMode="auto">
            <a:xfrm>
              <a:off x="2286909" y="4033482"/>
              <a:ext cx="320946" cy="403623"/>
            </a:xfrm>
            <a:custGeom>
              <a:avLst/>
              <a:gdLst>
                <a:gd name="T0" fmla="*/ 6 w 27"/>
                <a:gd name="T1" fmla="*/ 9 h 34"/>
                <a:gd name="T2" fmla="*/ 0 w 27"/>
                <a:gd name="T3" fmla="*/ 34 h 34"/>
                <a:gd name="T4" fmla="*/ 27 w 27"/>
                <a:gd name="T5" fmla="*/ 34 h 34"/>
                <a:gd name="T6" fmla="*/ 22 w 27"/>
                <a:gd name="T7" fmla="*/ 0 h 34"/>
                <a:gd name="T8" fmla="*/ 6 w 27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4">
                  <a:moveTo>
                    <a:pt x="6" y="9"/>
                  </a:moveTo>
                  <a:cubicBezTo>
                    <a:pt x="2" y="20"/>
                    <a:pt x="0" y="34"/>
                    <a:pt x="0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3" y="14"/>
                    <a:pt x="22" y="0"/>
                    <a:pt x="22" y="0"/>
                  </a:cubicBezTo>
                  <a:cubicBezTo>
                    <a:pt x="15" y="2"/>
                    <a:pt x="8" y="5"/>
                    <a:pt x="6" y="9"/>
                  </a:cubicBezTo>
                  <a:close/>
                </a:path>
              </a:pathLst>
            </a:custGeom>
            <a:solidFill>
              <a:srgbClr val="2B59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3" name="Freeform 59"/>
            <p:cNvSpPr>
              <a:spLocks/>
            </p:cNvSpPr>
            <p:nvPr/>
          </p:nvSpPr>
          <p:spPr bwMode="auto">
            <a:xfrm>
              <a:off x="2727277" y="3734502"/>
              <a:ext cx="212721" cy="224235"/>
            </a:xfrm>
            <a:custGeom>
              <a:avLst/>
              <a:gdLst>
                <a:gd name="T0" fmla="*/ 18 w 18"/>
                <a:gd name="T1" fmla="*/ 0 h 19"/>
                <a:gd name="T2" fmla="*/ 12 w 18"/>
                <a:gd name="T3" fmla="*/ 11 h 19"/>
                <a:gd name="T4" fmla="*/ 10 w 18"/>
                <a:gd name="T5" fmla="*/ 11 h 19"/>
                <a:gd name="T6" fmla="*/ 7 w 18"/>
                <a:gd name="T7" fmla="*/ 7 h 19"/>
                <a:gd name="T8" fmla="*/ 0 w 18"/>
                <a:gd name="T9" fmla="*/ 5 h 19"/>
                <a:gd name="T10" fmla="*/ 0 w 18"/>
                <a:gd name="T11" fmla="*/ 19 h 19"/>
                <a:gd name="T12" fmla="*/ 9 w 18"/>
                <a:gd name="T13" fmla="*/ 19 h 19"/>
                <a:gd name="T14" fmla="*/ 17 w 18"/>
                <a:gd name="T15" fmla="*/ 11 h 19"/>
                <a:gd name="T16" fmla="*/ 18 w 1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9">
                  <a:moveTo>
                    <a:pt x="18" y="0"/>
                  </a:moveTo>
                  <a:cubicBezTo>
                    <a:pt x="18" y="0"/>
                    <a:pt x="15" y="9"/>
                    <a:pt x="12" y="11"/>
                  </a:cubicBezTo>
                  <a:cubicBezTo>
                    <a:pt x="11" y="11"/>
                    <a:pt x="10" y="11"/>
                    <a:pt x="10" y="11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7" y="11"/>
                    <a:pt x="17" y="11"/>
                    <a:pt x="17" y="11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4" name="Freeform 60"/>
            <p:cNvSpPr>
              <a:spLocks/>
            </p:cNvSpPr>
            <p:nvPr/>
          </p:nvSpPr>
          <p:spPr bwMode="auto">
            <a:xfrm>
              <a:off x="2525753" y="3734502"/>
              <a:ext cx="201524" cy="224235"/>
            </a:xfrm>
            <a:custGeom>
              <a:avLst/>
              <a:gdLst>
                <a:gd name="T0" fmla="*/ 0 w 17"/>
                <a:gd name="T1" fmla="*/ 0 h 19"/>
                <a:gd name="T2" fmla="*/ 5 w 17"/>
                <a:gd name="T3" fmla="*/ 11 h 19"/>
                <a:gd name="T4" fmla="*/ 8 w 17"/>
                <a:gd name="T5" fmla="*/ 11 h 19"/>
                <a:gd name="T6" fmla="*/ 11 w 17"/>
                <a:gd name="T7" fmla="*/ 7 h 19"/>
                <a:gd name="T8" fmla="*/ 17 w 17"/>
                <a:gd name="T9" fmla="*/ 5 h 19"/>
                <a:gd name="T10" fmla="*/ 17 w 17"/>
                <a:gd name="T11" fmla="*/ 19 h 19"/>
                <a:gd name="T12" fmla="*/ 9 w 17"/>
                <a:gd name="T13" fmla="*/ 19 h 19"/>
                <a:gd name="T14" fmla="*/ 0 w 17"/>
                <a:gd name="T15" fmla="*/ 11 h 19"/>
                <a:gd name="T16" fmla="*/ 0 w 17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0" y="0"/>
                  </a:moveTo>
                  <a:cubicBezTo>
                    <a:pt x="0" y="0"/>
                    <a:pt x="2" y="9"/>
                    <a:pt x="5" y="11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5" name="Freeform 61"/>
            <p:cNvSpPr>
              <a:spLocks/>
            </p:cNvSpPr>
            <p:nvPr/>
          </p:nvSpPr>
          <p:spPr bwMode="auto">
            <a:xfrm>
              <a:off x="2689958" y="3816721"/>
              <a:ext cx="74639" cy="26162"/>
            </a:xfrm>
            <a:custGeom>
              <a:avLst/>
              <a:gdLst>
                <a:gd name="T0" fmla="*/ 0 w 6"/>
                <a:gd name="T1" fmla="*/ 2 h 2"/>
                <a:gd name="T2" fmla="*/ 3 w 6"/>
                <a:gd name="T3" fmla="*/ 0 h 2"/>
                <a:gd name="T4" fmla="*/ 6 w 6"/>
                <a:gd name="T5" fmla="*/ 2 h 2"/>
                <a:gd name="T6" fmla="*/ 0 w 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2"/>
                    <a:pt x="1" y="0"/>
                    <a:pt x="3" y="0"/>
                  </a:cubicBezTo>
                  <a:cubicBezTo>
                    <a:pt x="6" y="0"/>
                    <a:pt x="6" y="2"/>
                    <a:pt x="6" y="2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6" name="Freeform 62"/>
            <p:cNvSpPr>
              <a:spLocks/>
            </p:cNvSpPr>
            <p:nvPr/>
          </p:nvSpPr>
          <p:spPr bwMode="auto">
            <a:xfrm>
              <a:off x="2727277" y="3293506"/>
              <a:ext cx="238844" cy="284031"/>
            </a:xfrm>
            <a:custGeom>
              <a:avLst/>
              <a:gdLst>
                <a:gd name="T0" fmla="*/ 19 w 20"/>
                <a:gd name="T1" fmla="*/ 22 h 24"/>
                <a:gd name="T2" fmla="*/ 15 w 20"/>
                <a:gd name="T3" fmla="*/ 24 h 24"/>
                <a:gd name="T4" fmla="*/ 12 w 20"/>
                <a:gd name="T5" fmla="*/ 7 h 24"/>
                <a:gd name="T6" fmla="*/ 0 w 20"/>
                <a:gd name="T7" fmla="*/ 8 h 24"/>
                <a:gd name="T8" fmla="*/ 0 w 20"/>
                <a:gd name="T9" fmla="*/ 0 h 24"/>
                <a:gd name="T10" fmla="*/ 10 w 20"/>
                <a:gd name="T11" fmla="*/ 0 h 24"/>
                <a:gd name="T12" fmla="*/ 20 w 20"/>
                <a:gd name="T13" fmla="*/ 8 h 24"/>
                <a:gd name="T14" fmla="*/ 19 w 20"/>
                <a:gd name="T15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4">
                  <a:moveTo>
                    <a:pt x="19" y="22"/>
                  </a:moveTo>
                  <a:cubicBezTo>
                    <a:pt x="19" y="22"/>
                    <a:pt x="17" y="23"/>
                    <a:pt x="15" y="24"/>
                  </a:cubicBezTo>
                  <a:cubicBezTo>
                    <a:pt x="15" y="21"/>
                    <a:pt x="16" y="10"/>
                    <a:pt x="12" y="7"/>
                  </a:cubicBezTo>
                  <a:cubicBezTo>
                    <a:pt x="8" y="5"/>
                    <a:pt x="6" y="8"/>
                    <a:pt x="0" y="8"/>
                  </a:cubicBezTo>
                  <a:cubicBezTo>
                    <a:pt x="0" y="3"/>
                    <a:pt x="0" y="0"/>
                    <a:pt x="0" y="0"/>
                  </a:cubicBezTo>
                  <a:cubicBezTo>
                    <a:pt x="0" y="0"/>
                    <a:pt x="7" y="0"/>
                    <a:pt x="10" y="0"/>
                  </a:cubicBezTo>
                  <a:cubicBezTo>
                    <a:pt x="12" y="0"/>
                    <a:pt x="20" y="1"/>
                    <a:pt x="20" y="8"/>
                  </a:cubicBezTo>
                  <a:cubicBezTo>
                    <a:pt x="20" y="16"/>
                    <a:pt x="19" y="22"/>
                    <a:pt x="19" y="22"/>
                  </a:cubicBez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8" name="Freeform 63"/>
            <p:cNvSpPr>
              <a:spLocks/>
            </p:cNvSpPr>
            <p:nvPr/>
          </p:nvSpPr>
          <p:spPr bwMode="auto">
            <a:xfrm>
              <a:off x="2499628" y="3293506"/>
              <a:ext cx="227649" cy="284031"/>
            </a:xfrm>
            <a:custGeom>
              <a:avLst/>
              <a:gdLst>
                <a:gd name="T0" fmla="*/ 0 w 19"/>
                <a:gd name="T1" fmla="*/ 22 h 24"/>
                <a:gd name="T2" fmla="*/ 5 w 19"/>
                <a:gd name="T3" fmla="*/ 24 h 24"/>
                <a:gd name="T4" fmla="*/ 8 w 19"/>
                <a:gd name="T5" fmla="*/ 7 h 24"/>
                <a:gd name="T6" fmla="*/ 19 w 19"/>
                <a:gd name="T7" fmla="*/ 8 h 24"/>
                <a:gd name="T8" fmla="*/ 19 w 19"/>
                <a:gd name="T9" fmla="*/ 0 h 24"/>
                <a:gd name="T10" fmla="*/ 10 w 19"/>
                <a:gd name="T11" fmla="*/ 0 h 24"/>
                <a:gd name="T12" fmla="*/ 0 w 19"/>
                <a:gd name="T13" fmla="*/ 8 h 24"/>
                <a:gd name="T14" fmla="*/ 0 w 19"/>
                <a:gd name="T15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4">
                  <a:moveTo>
                    <a:pt x="0" y="22"/>
                  </a:moveTo>
                  <a:cubicBezTo>
                    <a:pt x="0" y="22"/>
                    <a:pt x="3" y="23"/>
                    <a:pt x="5" y="24"/>
                  </a:cubicBezTo>
                  <a:cubicBezTo>
                    <a:pt x="4" y="21"/>
                    <a:pt x="4" y="10"/>
                    <a:pt x="8" y="7"/>
                  </a:cubicBezTo>
                  <a:cubicBezTo>
                    <a:pt x="12" y="5"/>
                    <a:pt x="14" y="8"/>
                    <a:pt x="19" y="8"/>
                  </a:cubicBezTo>
                  <a:cubicBezTo>
                    <a:pt x="19" y="3"/>
                    <a:pt x="19" y="0"/>
                    <a:pt x="19" y="0"/>
                  </a:cubicBezTo>
                  <a:cubicBezTo>
                    <a:pt x="19" y="0"/>
                    <a:pt x="12" y="0"/>
                    <a:pt x="10" y="0"/>
                  </a:cubicBezTo>
                  <a:cubicBezTo>
                    <a:pt x="7" y="0"/>
                    <a:pt x="0" y="1"/>
                    <a:pt x="0" y="8"/>
                  </a:cubicBezTo>
                  <a:cubicBezTo>
                    <a:pt x="0" y="16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</p:grpSp>
      <p:cxnSp>
        <p:nvCxnSpPr>
          <p:cNvPr id="59" name="Straight Connector 5"/>
          <p:cNvCxnSpPr/>
          <p:nvPr/>
        </p:nvCxnSpPr>
        <p:spPr>
          <a:xfrm flipH="1">
            <a:off x="4081157" y="4590418"/>
            <a:ext cx="1766633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159"/>
          <p:cNvSpPr/>
          <p:nvPr/>
        </p:nvSpPr>
        <p:spPr>
          <a:xfrm>
            <a:off x="1052766" y="368694"/>
            <a:ext cx="10957038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Our Technology &amp; User Journey</a:t>
            </a:r>
          </a:p>
        </p:txBody>
      </p:sp>
      <p:sp>
        <p:nvSpPr>
          <p:cNvPr id="9" name="タイトル 8"/>
          <p:cNvSpPr>
            <a:spLocks noGrp="1"/>
          </p:cNvSpPr>
          <p:nvPr>
            <p:ph type="title"/>
          </p:nvPr>
        </p:nvSpPr>
        <p:spPr>
          <a:xfrm>
            <a:off x="1099597" y="-1839831"/>
            <a:ext cx="16008350" cy="93461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403436" y="5912457"/>
            <a:ext cx="26777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Calibri Light" charset="0"/>
                <a:ea typeface="Calibri Light" charset="0"/>
                <a:cs typeface="Calibri Light" charset="0"/>
              </a:rPr>
              <a:t>Passenger</a:t>
            </a:r>
          </a:p>
          <a:p>
            <a:pPr algn="ctr"/>
            <a:r>
              <a:rPr lang="en-US" sz="3200" dirty="0">
                <a:latin typeface="Calibri Light" charset="0"/>
                <a:ea typeface="Calibri Light" charset="0"/>
                <a:cs typeface="Calibri Light" charset="0"/>
              </a:rPr>
              <a:t>Adam</a:t>
            </a:r>
          </a:p>
        </p:txBody>
      </p:sp>
      <p:cxnSp>
        <p:nvCxnSpPr>
          <p:cNvPr id="69" name="Straight Connector 5"/>
          <p:cNvCxnSpPr/>
          <p:nvPr/>
        </p:nvCxnSpPr>
        <p:spPr>
          <a:xfrm flipH="1">
            <a:off x="4008960" y="9785164"/>
            <a:ext cx="1766633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"/>
          <p:cNvSpPr>
            <a:spLocks noChangeAspect="1"/>
          </p:cNvSpPr>
          <p:nvPr/>
        </p:nvSpPr>
        <p:spPr>
          <a:xfrm>
            <a:off x="5561565" y="4494903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1" name="正方形/長方形 10"/>
          <p:cNvSpPr/>
          <p:nvPr/>
        </p:nvSpPr>
        <p:spPr>
          <a:xfrm>
            <a:off x="4675817" y="2257601"/>
            <a:ext cx="1962525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Request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Created</a:t>
            </a:r>
          </a:p>
        </p:txBody>
      </p:sp>
      <p:cxnSp>
        <p:nvCxnSpPr>
          <p:cNvPr id="74" name="Straight Connector 65"/>
          <p:cNvCxnSpPr/>
          <p:nvPr/>
        </p:nvCxnSpPr>
        <p:spPr>
          <a:xfrm flipV="1">
            <a:off x="5657145" y="3754189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65"/>
          <p:cNvCxnSpPr/>
          <p:nvPr/>
        </p:nvCxnSpPr>
        <p:spPr>
          <a:xfrm flipH="1" flipV="1">
            <a:off x="5752595" y="4909319"/>
            <a:ext cx="1066117" cy="4780332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"/>
          <p:cNvSpPr>
            <a:spLocks noChangeAspect="1"/>
          </p:cNvSpPr>
          <p:nvPr/>
        </p:nvSpPr>
        <p:spPr>
          <a:xfrm>
            <a:off x="6723197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79" name="正方形/長方形 78"/>
          <p:cNvSpPr/>
          <p:nvPr/>
        </p:nvSpPr>
        <p:spPr>
          <a:xfrm>
            <a:off x="15168512" y="10498323"/>
            <a:ext cx="2182392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Calculate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Best WC</a:t>
            </a:r>
          </a:p>
        </p:txBody>
      </p:sp>
      <p:sp>
        <p:nvSpPr>
          <p:cNvPr id="81" name="Oval 7"/>
          <p:cNvSpPr>
            <a:spLocks noChangeAspect="1"/>
          </p:cNvSpPr>
          <p:nvPr/>
        </p:nvSpPr>
        <p:spPr>
          <a:xfrm>
            <a:off x="9993587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87" name="正方形/長方形 86"/>
          <p:cNvSpPr/>
          <p:nvPr/>
        </p:nvSpPr>
        <p:spPr>
          <a:xfrm>
            <a:off x="5280584" y="10399049"/>
            <a:ext cx="2969083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Put user in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Virtual queue</a:t>
            </a:r>
          </a:p>
        </p:txBody>
      </p:sp>
      <p:sp>
        <p:nvSpPr>
          <p:cNvPr id="88" name="Freeform 47"/>
          <p:cNvSpPr>
            <a:spLocks noChangeArrowheads="1"/>
          </p:cNvSpPr>
          <p:nvPr/>
        </p:nvSpPr>
        <p:spPr bwMode="auto">
          <a:xfrm>
            <a:off x="9641421" y="7936219"/>
            <a:ext cx="939672" cy="819153"/>
          </a:xfrm>
          <a:custGeom>
            <a:avLst/>
            <a:gdLst>
              <a:gd name="T0" fmla="*/ 497 w 498"/>
              <a:gd name="T1" fmla="*/ 434 h 435"/>
              <a:gd name="T2" fmla="*/ 497 w 498"/>
              <a:gd name="T3" fmla="*/ 434 h 435"/>
              <a:gd name="T4" fmla="*/ 487 w 498"/>
              <a:gd name="T5" fmla="*/ 328 h 435"/>
              <a:gd name="T6" fmla="*/ 425 w 498"/>
              <a:gd name="T7" fmla="*/ 293 h 435"/>
              <a:gd name="T8" fmla="*/ 372 w 498"/>
              <a:gd name="T9" fmla="*/ 231 h 435"/>
              <a:gd name="T10" fmla="*/ 390 w 498"/>
              <a:gd name="T11" fmla="*/ 196 h 435"/>
              <a:gd name="T12" fmla="*/ 408 w 498"/>
              <a:gd name="T13" fmla="*/ 159 h 435"/>
              <a:gd name="T14" fmla="*/ 399 w 498"/>
              <a:gd name="T15" fmla="*/ 151 h 435"/>
              <a:gd name="T16" fmla="*/ 408 w 498"/>
              <a:gd name="T17" fmla="*/ 115 h 435"/>
              <a:gd name="T18" fmla="*/ 346 w 498"/>
              <a:gd name="T19" fmla="*/ 62 h 435"/>
              <a:gd name="T20" fmla="*/ 284 w 498"/>
              <a:gd name="T21" fmla="*/ 115 h 435"/>
              <a:gd name="T22" fmla="*/ 293 w 498"/>
              <a:gd name="T23" fmla="*/ 151 h 435"/>
              <a:gd name="T24" fmla="*/ 284 w 498"/>
              <a:gd name="T25" fmla="*/ 159 h 435"/>
              <a:gd name="T26" fmla="*/ 302 w 498"/>
              <a:gd name="T27" fmla="*/ 196 h 435"/>
              <a:gd name="T28" fmla="*/ 311 w 498"/>
              <a:gd name="T29" fmla="*/ 231 h 435"/>
              <a:gd name="T30" fmla="*/ 293 w 498"/>
              <a:gd name="T31" fmla="*/ 275 h 435"/>
              <a:gd name="T32" fmla="*/ 381 w 498"/>
              <a:gd name="T33" fmla="*/ 364 h 435"/>
              <a:gd name="T34" fmla="*/ 381 w 498"/>
              <a:gd name="T35" fmla="*/ 434 h 435"/>
              <a:gd name="T36" fmla="*/ 497 w 498"/>
              <a:gd name="T37" fmla="*/ 434 h 435"/>
              <a:gd name="T38" fmla="*/ 258 w 498"/>
              <a:gd name="T39" fmla="*/ 302 h 435"/>
              <a:gd name="T40" fmla="*/ 258 w 498"/>
              <a:gd name="T41" fmla="*/ 302 h 435"/>
              <a:gd name="T42" fmla="*/ 187 w 498"/>
              <a:gd name="T43" fmla="*/ 231 h 435"/>
              <a:gd name="T44" fmla="*/ 213 w 498"/>
              <a:gd name="T45" fmla="*/ 168 h 435"/>
              <a:gd name="T46" fmla="*/ 231 w 498"/>
              <a:gd name="T47" fmla="*/ 133 h 435"/>
              <a:gd name="T48" fmla="*/ 222 w 498"/>
              <a:gd name="T49" fmla="*/ 115 h 435"/>
              <a:gd name="T50" fmla="*/ 231 w 498"/>
              <a:gd name="T51" fmla="*/ 71 h 435"/>
              <a:gd name="T52" fmla="*/ 151 w 498"/>
              <a:gd name="T53" fmla="*/ 0 h 435"/>
              <a:gd name="T54" fmla="*/ 71 w 498"/>
              <a:gd name="T55" fmla="*/ 71 h 435"/>
              <a:gd name="T56" fmla="*/ 71 w 498"/>
              <a:gd name="T57" fmla="*/ 115 h 435"/>
              <a:gd name="T58" fmla="*/ 71 w 498"/>
              <a:gd name="T59" fmla="*/ 133 h 435"/>
              <a:gd name="T60" fmla="*/ 89 w 498"/>
              <a:gd name="T61" fmla="*/ 168 h 435"/>
              <a:gd name="T62" fmla="*/ 107 w 498"/>
              <a:gd name="T63" fmla="*/ 231 h 435"/>
              <a:gd name="T64" fmla="*/ 45 w 498"/>
              <a:gd name="T65" fmla="*/ 302 h 435"/>
              <a:gd name="T66" fmla="*/ 0 w 498"/>
              <a:gd name="T67" fmla="*/ 346 h 435"/>
              <a:gd name="T68" fmla="*/ 0 w 498"/>
              <a:gd name="T69" fmla="*/ 434 h 435"/>
              <a:gd name="T70" fmla="*/ 346 w 498"/>
              <a:gd name="T71" fmla="*/ 434 h 435"/>
              <a:gd name="T72" fmla="*/ 346 w 498"/>
              <a:gd name="T73" fmla="*/ 364 h 435"/>
              <a:gd name="T74" fmla="*/ 258 w 498"/>
              <a:gd name="T75" fmla="*/ 302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8" h="435">
                <a:moveTo>
                  <a:pt x="497" y="434"/>
                </a:moveTo>
                <a:lnTo>
                  <a:pt x="497" y="434"/>
                </a:lnTo>
                <a:cubicBezTo>
                  <a:pt x="497" y="434"/>
                  <a:pt x="497" y="337"/>
                  <a:pt x="487" y="328"/>
                </a:cubicBezTo>
                <a:cubicBezTo>
                  <a:pt x="479" y="319"/>
                  <a:pt x="462" y="302"/>
                  <a:pt x="425" y="293"/>
                </a:cubicBezTo>
                <a:cubicBezTo>
                  <a:pt x="390" y="275"/>
                  <a:pt x="372" y="257"/>
                  <a:pt x="372" y="231"/>
                </a:cubicBezTo>
                <a:cubicBezTo>
                  <a:pt x="372" y="213"/>
                  <a:pt x="390" y="222"/>
                  <a:pt x="390" y="196"/>
                </a:cubicBezTo>
                <a:cubicBezTo>
                  <a:pt x="390" y="178"/>
                  <a:pt x="408" y="196"/>
                  <a:pt x="408" y="159"/>
                </a:cubicBezTo>
                <a:cubicBezTo>
                  <a:pt x="408" y="151"/>
                  <a:pt x="399" y="151"/>
                  <a:pt x="399" y="151"/>
                </a:cubicBezTo>
                <a:cubicBezTo>
                  <a:pt x="399" y="151"/>
                  <a:pt x="408" y="133"/>
                  <a:pt x="408" y="115"/>
                </a:cubicBezTo>
                <a:cubicBezTo>
                  <a:pt x="408" y="98"/>
                  <a:pt x="399" y="62"/>
                  <a:pt x="346" y="62"/>
                </a:cubicBezTo>
                <a:cubicBezTo>
                  <a:pt x="293" y="62"/>
                  <a:pt x="284" y="98"/>
                  <a:pt x="284" y="115"/>
                </a:cubicBezTo>
                <a:cubicBezTo>
                  <a:pt x="284" y="133"/>
                  <a:pt x="293" y="151"/>
                  <a:pt x="293" y="151"/>
                </a:cubicBezTo>
                <a:cubicBezTo>
                  <a:pt x="293" y="151"/>
                  <a:pt x="284" y="151"/>
                  <a:pt x="284" y="159"/>
                </a:cubicBezTo>
                <a:cubicBezTo>
                  <a:pt x="284" y="196"/>
                  <a:pt x="293" y="178"/>
                  <a:pt x="302" y="196"/>
                </a:cubicBezTo>
                <a:cubicBezTo>
                  <a:pt x="302" y="222"/>
                  <a:pt x="311" y="213"/>
                  <a:pt x="311" y="231"/>
                </a:cubicBezTo>
                <a:cubicBezTo>
                  <a:pt x="311" y="249"/>
                  <a:pt x="311" y="266"/>
                  <a:pt x="293" y="275"/>
                </a:cubicBezTo>
                <a:cubicBezTo>
                  <a:pt x="372" y="319"/>
                  <a:pt x="381" y="319"/>
                  <a:pt x="381" y="364"/>
                </a:cubicBezTo>
                <a:cubicBezTo>
                  <a:pt x="381" y="434"/>
                  <a:pt x="381" y="434"/>
                  <a:pt x="381" y="434"/>
                </a:cubicBezTo>
                <a:lnTo>
                  <a:pt x="497" y="434"/>
                </a:lnTo>
                <a:close/>
                <a:moveTo>
                  <a:pt x="258" y="302"/>
                </a:moveTo>
                <a:lnTo>
                  <a:pt x="258" y="302"/>
                </a:lnTo>
                <a:cubicBezTo>
                  <a:pt x="204" y="284"/>
                  <a:pt x="187" y="266"/>
                  <a:pt x="187" y="231"/>
                </a:cubicBezTo>
                <a:cubicBezTo>
                  <a:pt x="187" y="204"/>
                  <a:pt x="204" y="213"/>
                  <a:pt x="213" y="168"/>
                </a:cubicBezTo>
                <a:cubicBezTo>
                  <a:pt x="213" y="159"/>
                  <a:pt x="231" y="168"/>
                  <a:pt x="231" y="133"/>
                </a:cubicBezTo>
                <a:cubicBezTo>
                  <a:pt x="231" y="115"/>
                  <a:pt x="222" y="115"/>
                  <a:pt x="222" y="115"/>
                </a:cubicBezTo>
                <a:cubicBezTo>
                  <a:pt x="222" y="115"/>
                  <a:pt x="222" y="89"/>
                  <a:pt x="231" y="71"/>
                </a:cubicBezTo>
                <a:cubicBezTo>
                  <a:pt x="231" y="53"/>
                  <a:pt x="213" y="0"/>
                  <a:pt x="151" y="0"/>
                </a:cubicBezTo>
                <a:cubicBezTo>
                  <a:pt x="80" y="0"/>
                  <a:pt x="71" y="53"/>
                  <a:pt x="71" y="71"/>
                </a:cubicBezTo>
                <a:cubicBezTo>
                  <a:pt x="71" y="89"/>
                  <a:pt x="71" y="115"/>
                  <a:pt x="71" y="115"/>
                </a:cubicBezTo>
                <a:cubicBezTo>
                  <a:pt x="71" y="115"/>
                  <a:pt x="71" y="115"/>
                  <a:pt x="71" y="133"/>
                </a:cubicBezTo>
                <a:cubicBezTo>
                  <a:pt x="71" y="168"/>
                  <a:pt x="80" y="159"/>
                  <a:pt x="89" y="168"/>
                </a:cubicBezTo>
                <a:cubicBezTo>
                  <a:pt x="89" y="213"/>
                  <a:pt x="107" y="204"/>
                  <a:pt x="107" y="231"/>
                </a:cubicBezTo>
                <a:cubicBezTo>
                  <a:pt x="107" y="266"/>
                  <a:pt x="89" y="284"/>
                  <a:pt x="45" y="302"/>
                </a:cubicBezTo>
                <a:cubicBezTo>
                  <a:pt x="27" y="310"/>
                  <a:pt x="0" y="319"/>
                  <a:pt x="0" y="346"/>
                </a:cubicBezTo>
                <a:cubicBezTo>
                  <a:pt x="0" y="434"/>
                  <a:pt x="0" y="434"/>
                  <a:pt x="0" y="434"/>
                </a:cubicBezTo>
                <a:cubicBezTo>
                  <a:pt x="346" y="434"/>
                  <a:pt x="346" y="434"/>
                  <a:pt x="346" y="434"/>
                </a:cubicBezTo>
                <a:cubicBezTo>
                  <a:pt x="346" y="434"/>
                  <a:pt x="346" y="381"/>
                  <a:pt x="346" y="364"/>
                </a:cubicBezTo>
                <a:cubicBezTo>
                  <a:pt x="346" y="346"/>
                  <a:pt x="302" y="328"/>
                  <a:pt x="258" y="30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Oval 62"/>
          <p:cNvSpPr/>
          <p:nvPr/>
        </p:nvSpPr>
        <p:spPr>
          <a:xfrm>
            <a:off x="9039438" y="7178669"/>
            <a:ext cx="2035425" cy="2071181"/>
          </a:xfrm>
          <a:prstGeom prst="ellipse">
            <a:avLst/>
          </a:prstGeom>
          <a:noFill/>
          <a:ln w="12700">
            <a:solidFill>
              <a:srgbClr val="006B6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0" name="Oval 7"/>
          <p:cNvSpPr>
            <a:spLocks noChangeAspect="1"/>
          </p:cNvSpPr>
          <p:nvPr/>
        </p:nvSpPr>
        <p:spPr>
          <a:xfrm>
            <a:off x="13332281" y="968518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1" name="正方形/長方形 90"/>
          <p:cNvSpPr/>
          <p:nvPr/>
        </p:nvSpPr>
        <p:spPr>
          <a:xfrm>
            <a:off x="7956226" y="10430038"/>
            <a:ext cx="426575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4000" dirty="0" err="1">
                <a:latin typeface="Calibri Light" charset="0"/>
                <a:ea typeface="Calibri Light" charset="0"/>
                <a:cs typeface="Calibri Light" charset="0"/>
              </a:rPr>
              <a:t>IoT</a:t>
            </a:r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 WC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usage detection</a:t>
            </a:r>
          </a:p>
        </p:txBody>
      </p:sp>
      <p:cxnSp>
        <p:nvCxnSpPr>
          <p:cNvPr id="92" name="Straight Connector 65"/>
          <p:cNvCxnSpPr/>
          <p:nvPr/>
        </p:nvCxnSpPr>
        <p:spPr>
          <a:xfrm flipV="1">
            <a:off x="6818712" y="10018048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65"/>
          <p:cNvCxnSpPr/>
          <p:nvPr/>
        </p:nvCxnSpPr>
        <p:spPr>
          <a:xfrm flipV="1">
            <a:off x="10099703" y="10018049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65"/>
          <p:cNvCxnSpPr/>
          <p:nvPr/>
        </p:nvCxnSpPr>
        <p:spPr>
          <a:xfrm flipV="1">
            <a:off x="13413395" y="10025515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62"/>
          <p:cNvSpPr/>
          <p:nvPr/>
        </p:nvSpPr>
        <p:spPr>
          <a:xfrm>
            <a:off x="12344121" y="7183231"/>
            <a:ext cx="2035425" cy="2071181"/>
          </a:xfrm>
          <a:prstGeom prst="ellipse">
            <a:avLst/>
          </a:prstGeom>
          <a:noFill/>
          <a:ln w="12700">
            <a:solidFill>
              <a:srgbClr val="4780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7" name="AutoShape 52"/>
          <p:cNvSpPr>
            <a:spLocks/>
          </p:cNvSpPr>
          <p:nvPr/>
        </p:nvSpPr>
        <p:spPr bwMode="auto">
          <a:xfrm>
            <a:off x="12980782" y="7897322"/>
            <a:ext cx="762102" cy="75925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708" y="14020"/>
                </a:moveTo>
                <a:cubicBezTo>
                  <a:pt x="20951" y="14020"/>
                  <a:pt x="21161" y="14125"/>
                  <a:pt x="21335" y="14334"/>
                </a:cubicBezTo>
                <a:cubicBezTo>
                  <a:pt x="21511" y="14548"/>
                  <a:pt x="21599" y="14810"/>
                  <a:pt x="21599" y="15115"/>
                </a:cubicBezTo>
                <a:lnTo>
                  <a:pt x="21599" y="20504"/>
                </a:lnTo>
                <a:cubicBezTo>
                  <a:pt x="21599" y="20815"/>
                  <a:pt x="21511" y="21071"/>
                  <a:pt x="21335" y="21285"/>
                </a:cubicBezTo>
                <a:cubicBezTo>
                  <a:pt x="21161" y="21494"/>
                  <a:pt x="20951" y="21599"/>
                  <a:pt x="20708" y="21599"/>
                </a:cubicBezTo>
                <a:lnTo>
                  <a:pt x="16197" y="21599"/>
                </a:lnTo>
                <a:cubicBezTo>
                  <a:pt x="15940" y="21599"/>
                  <a:pt x="15729" y="21494"/>
                  <a:pt x="15563" y="21285"/>
                </a:cubicBezTo>
                <a:cubicBezTo>
                  <a:pt x="15399" y="21071"/>
                  <a:pt x="15316" y="20815"/>
                  <a:pt x="15316" y="20504"/>
                </a:cubicBezTo>
                <a:lnTo>
                  <a:pt x="15316" y="15115"/>
                </a:lnTo>
                <a:cubicBezTo>
                  <a:pt x="15316" y="14810"/>
                  <a:pt x="15399" y="14548"/>
                  <a:pt x="15570" y="14334"/>
                </a:cubicBezTo>
                <a:cubicBezTo>
                  <a:pt x="15737" y="14125"/>
                  <a:pt x="15945" y="14020"/>
                  <a:pt x="16197" y="14020"/>
                </a:cubicBezTo>
                <a:lnTo>
                  <a:pt x="17788" y="14020"/>
                </a:lnTo>
                <a:lnTo>
                  <a:pt x="17788" y="11869"/>
                </a:lnTo>
                <a:cubicBezTo>
                  <a:pt x="17788" y="11699"/>
                  <a:pt x="17707" y="11610"/>
                  <a:pt x="17543" y="11602"/>
                </a:cubicBezTo>
                <a:lnTo>
                  <a:pt x="11473" y="11602"/>
                </a:lnTo>
                <a:lnTo>
                  <a:pt x="11473" y="14019"/>
                </a:lnTo>
                <a:lnTo>
                  <a:pt x="13054" y="14019"/>
                </a:lnTo>
                <a:cubicBezTo>
                  <a:pt x="13296" y="14019"/>
                  <a:pt x="13507" y="14125"/>
                  <a:pt x="13681" y="14334"/>
                </a:cubicBezTo>
                <a:cubicBezTo>
                  <a:pt x="13857" y="14548"/>
                  <a:pt x="13945" y="14810"/>
                  <a:pt x="13945" y="15115"/>
                </a:cubicBezTo>
                <a:lnTo>
                  <a:pt x="13945" y="20504"/>
                </a:lnTo>
                <a:cubicBezTo>
                  <a:pt x="13945" y="20815"/>
                  <a:pt x="13857" y="21071"/>
                  <a:pt x="13681" y="21285"/>
                </a:cubicBezTo>
                <a:cubicBezTo>
                  <a:pt x="13507" y="21494"/>
                  <a:pt x="13296" y="21599"/>
                  <a:pt x="13054" y="21599"/>
                </a:cubicBezTo>
                <a:lnTo>
                  <a:pt x="8543" y="21599"/>
                </a:lnTo>
                <a:cubicBezTo>
                  <a:pt x="8298" y="21599"/>
                  <a:pt x="8090" y="21494"/>
                  <a:pt x="7913" y="21285"/>
                </a:cubicBezTo>
                <a:cubicBezTo>
                  <a:pt x="7740" y="21071"/>
                  <a:pt x="7651" y="20815"/>
                  <a:pt x="7651" y="20504"/>
                </a:cubicBezTo>
                <a:lnTo>
                  <a:pt x="7651" y="15115"/>
                </a:lnTo>
                <a:cubicBezTo>
                  <a:pt x="7651" y="14810"/>
                  <a:pt x="7740" y="14548"/>
                  <a:pt x="7913" y="14334"/>
                </a:cubicBezTo>
                <a:cubicBezTo>
                  <a:pt x="8090" y="14125"/>
                  <a:pt x="8298" y="14019"/>
                  <a:pt x="8543" y="14019"/>
                </a:cubicBezTo>
                <a:lnTo>
                  <a:pt x="10124" y="14019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1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1" y="14020"/>
                  <a:pt x="5874" y="14125"/>
                  <a:pt x="6053" y="14334"/>
                </a:cubicBezTo>
                <a:cubicBezTo>
                  <a:pt x="6229" y="14548"/>
                  <a:pt x="6315" y="14810"/>
                  <a:pt x="6315" y="15115"/>
                </a:cubicBezTo>
                <a:lnTo>
                  <a:pt x="6315" y="20504"/>
                </a:lnTo>
                <a:cubicBezTo>
                  <a:pt x="6315" y="20815"/>
                  <a:pt x="6229" y="21071"/>
                  <a:pt x="6053" y="21285"/>
                </a:cubicBezTo>
                <a:cubicBezTo>
                  <a:pt x="5877" y="21494"/>
                  <a:pt x="5664" y="21599"/>
                  <a:pt x="5402" y="21599"/>
                </a:cubicBezTo>
                <a:lnTo>
                  <a:pt x="913" y="21599"/>
                </a:lnTo>
                <a:cubicBezTo>
                  <a:pt x="658" y="21599"/>
                  <a:pt x="440" y="21494"/>
                  <a:pt x="261" y="21285"/>
                </a:cubicBezTo>
                <a:cubicBezTo>
                  <a:pt x="88" y="21071"/>
                  <a:pt x="0" y="20815"/>
                  <a:pt x="0" y="20504"/>
                </a:cubicBezTo>
                <a:lnTo>
                  <a:pt x="0" y="15115"/>
                </a:lnTo>
                <a:cubicBezTo>
                  <a:pt x="0" y="14810"/>
                  <a:pt x="88" y="14548"/>
                  <a:pt x="261" y="14334"/>
                </a:cubicBezTo>
                <a:cubicBezTo>
                  <a:pt x="438" y="14125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1"/>
                  <a:pt x="2942" y="10544"/>
                </a:cubicBezTo>
                <a:cubicBezTo>
                  <a:pt x="3253" y="10180"/>
                  <a:pt x="3622" y="9997"/>
                  <a:pt x="4053" y="9997"/>
                </a:cubicBezTo>
                <a:lnTo>
                  <a:pt x="10121" y="9997"/>
                </a:lnTo>
                <a:lnTo>
                  <a:pt x="10121" y="7550"/>
                </a:lnTo>
                <a:lnTo>
                  <a:pt x="8540" y="7550"/>
                </a:lnTo>
                <a:cubicBezTo>
                  <a:pt x="8295" y="7550"/>
                  <a:pt x="8087" y="7450"/>
                  <a:pt x="7911" y="7248"/>
                </a:cubicBezTo>
                <a:cubicBezTo>
                  <a:pt x="7737" y="7045"/>
                  <a:pt x="7649" y="6789"/>
                  <a:pt x="7649" y="6484"/>
                </a:cubicBezTo>
                <a:lnTo>
                  <a:pt x="7649" y="1066"/>
                </a:lnTo>
                <a:cubicBezTo>
                  <a:pt x="7649" y="775"/>
                  <a:pt x="7737" y="522"/>
                  <a:pt x="7911" y="314"/>
                </a:cubicBezTo>
                <a:cubicBezTo>
                  <a:pt x="8087" y="102"/>
                  <a:pt x="8295" y="0"/>
                  <a:pt x="8540" y="0"/>
                </a:cubicBezTo>
                <a:lnTo>
                  <a:pt x="13052" y="0"/>
                </a:lnTo>
                <a:cubicBezTo>
                  <a:pt x="13294" y="0"/>
                  <a:pt x="13504" y="102"/>
                  <a:pt x="13678" y="314"/>
                </a:cubicBezTo>
                <a:cubicBezTo>
                  <a:pt x="13854" y="522"/>
                  <a:pt x="13943" y="775"/>
                  <a:pt x="13943" y="1066"/>
                </a:cubicBezTo>
                <a:lnTo>
                  <a:pt x="13943" y="6484"/>
                </a:lnTo>
                <a:cubicBezTo>
                  <a:pt x="13943" y="6789"/>
                  <a:pt x="13854" y="7045"/>
                  <a:pt x="13678" y="7248"/>
                </a:cubicBezTo>
                <a:cubicBezTo>
                  <a:pt x="13504" y="7450"/>
                  <a:pt x="13294" y="7550"/>
                  <a:pt x="13052" y="7550"/>
                </a:cubicBezTo>
                <a:lnTo>
                  <a:pt x="11470" y="7550"/>
                </a:lnTo>
                <a:lnTo>
                  <a:pt x="11470" y="9997"/>
                </a:lnTo>
                <a:lnTo>
                  <a:pt x="17541" y="9997"/>
                </a:lnTo>
                <a:cubicBezTo>
                  <a:pt x="17969" y="9997"/>
                  <a:pt x="18339" y="10177"/>
                  <a:pt x="18652" y="10538"/>
                </a:cubicBezTo>
                <a:cubicBezTo>
                  <a:pt x="18966" y="10899"/>
                  <a:pt x="19122" y="11343"/>
                  <a:pt x="19122" y="11869"/>
                </a:cubicBezTo>
                <a:lnTo>
                  <a:pt x="19122" y="14020"/>
                </a:lnTo>
                <a:lnTo>
                  <a:pt x="20708" y="140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98" name="Oval 7"/>
          <p:cNvSpPr>
            <a:spLocks noChangeAspect="1"/>
          </p:cNvSpPr>
          <p:nvPr/>
        </p:nvSpPr>
        <p:spPr>
          <a:xfrm>
            <a:off x="16294523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6" name="正方形/長方形 15"/>
          <p:cNvSpPr/>
          <p:nvPr/>
        </p:nvSpPr>
        <p:spPr>
          <a:xfrm>
            <a:off x="7259816" y="10445163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Queue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Position(1)</a:t>
            </a:r>
          </a:p>
        </p:txBody>
      </p:sp>
      <p:cxnSp>
        <p:nvCxnSpPr>
          <p:cNvPr id="99" name="Straight Connector 65"/>
          <p:cNvCxnSpPr/>
          <p:nvPr/>
        </p:nvCxnSpPr>
        <p:spPr>
          <a:xfrm flipV="1">
            <a:off x="16417348" y="4828818"/>
            <a:ext cx="690599" cy="4771647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65"/>
          <p:cNvCxnSpPr/>
          <p:nvPr/>
        </p:nvCxnSpPr>
        <p:spPr>
          <a:xfrm flipV="1">
            <a:off x="16417348" y="10010421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65"/>
          <p:cNvCxnSpPr/>
          <p:nvPr/>
        </p:nvCxnSpPr>
        <p:spPr>
          <a:xfrm flipV="1">
            <a:off x="17107947" y="3806301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Oval 7"/>
          <p:cNvSpPr>
            <a:spLocks noChangeAspect="1"/>
          </p:cNvSpPr>
          <p:nvPr/>
        </p:nvSpPr>
        <p:spPr>
          <a:xfrm>
            <a:off x="16997921" y="4503391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03" name="正方形/長方形 102"/>
          <p:cNvSpPr/>
          <p:nvPr/>
        </p:nvSpPr>
        <p:spPr>
          <a:xfrm>
            <a:off x="11105609" y="2451034"/>
            <a:ext cx="12004675" cy="1323439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System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Prompt</a:t>
            </a:r>
          </a:p>
        </p:txBody>
      </p:sp>
      <p:sp>
        <p:nvSpPr>
          <p:cNvPr id="104" name="Oval 7"/>
          <p:cNvSpPr>
            <a:spLocks noChangeAspect="1"/>
          </p:cNvSpPr>
          <p:nvPr/>
        </p:nvSpPr>
        <p:spPr>
          <a:xfrm>
            <a:off x="19196859" y="4513478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05" name="正方形/長方形 104"/>
          <p:cNvSpPr/>
          <p:nvPr/>
        </p:nvSpPr>
        <p:spPr>
          <a:xfrm>
            <a:off x="13290036" y="2459199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Passenger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Uses toilet</a:t>
            </a:r>
          </a:p>
        </p:txBody>
      </p:sp>
      <p:cxnSp>
        <p:nvCxnSpPr>
          <p:cNvPr id="106" name="Straight Connector 65"/>
          <p:cNvCxnSpPr/>
          <p:nvPr/>
        </p:nvCxnSpPr>
        <p:spPr>
          <a:xfrm flipV="1">
            <a:off x="19316870" y="3782638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Oval 7"/>
          <p:cNvSpPr>
            <a:spLocks noChangeAspect="1"/>
          </p:cNvSpPr>
          <p:nvPr/>
        </p:nvSpPr>
        <p:spPr>
          <a:xfrm>
            <a:off x="20119059" y="9689649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108" name="Straight Connector 65"/>
          <p:cNvCxnSpPr/>
          <p:nvPr/>
        </p:nvCxnSpPr>
        <p:spPr>
          <a:xfrm flipH="1" flipV="1">
            <a:off x="19344710" y="4828819"/>
            <a:ext cx="869864" cy="4723461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/>
          <p:cNvSpPr/>
          <p:nvPr/>
        </p:nvSpPr>
        <p:spPr>
          <a:xfrm>
            <a:off x="14353694" y="10485340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Update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Queue</a:t>
            </a:r>
          </a:p>
        </p:txBody>
      </p:sp>
      <p:cxnSp>
        <p:nvCxnSpPr>
          <p:cNvPr id="110" name="Straight Connector 65"/>
          <p:cNvCxnSpPr/>
          <p:nvPr/>
        </p:nvCxnSpPr>
        <p:spPr>
          <a:xfrm flipV="1">
            <a:off x="20214574" y="10025515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1" name="図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122" y="8578847"/>
            <a:ext cx="3693777" cy="304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2610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8228343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Cost analysis</a:t>
            </a: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389882"/>
              </p:ext>
            </p:extLst>
          </p:nvPr>
        </p:nvGraphicFramePr>
        <p:xfrm>
          <a:off x="3057206" y="3226251"/>
          <a:ext cx="16754793" cy="5588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9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5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 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Estimated</a:t>
                      </a:r>
                      <a:r>
                        <a:rPr lang="en-US" baseline="0" dirty="0"/>
                        <a:t> Cost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Software</a:t>
                      </a:r>
                      <a:r>
                        <a:rPr lang="en-US" baseline="0" dirty="0"/>
                        <a:t> Enhancement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50000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Digital Locks Purchase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3000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Digital Lock</a:t>
                      </a:r>
                      <a:r>
                        <a:rPr lang="en-US" baseline="0" dirty="0"/>
                        <a:t>s Installation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2000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Hardware Connection</a:t>
                      </a:r>
                      <a:r>
                        <a:rPr lang="en-US" baseline="0" dirty="0"/>
                        <a:t> Cost (on aircraft)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1000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  <a:r>
                        <a:rPr lang="en-US" baseline="0" dirty="0"/>
                        <a:t>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Lump</a:t>
                      </a:r>
                      <a:r>
                        <a:rPr lang="en-US" baseline="0" dirty="0"/>
                        <a:t> Sum: 50000</a:t>
                      </a:r>
                    </a:p>
                    <a:p>
                      <a:pPr algn="ctr"/>
                      <a:r>
                        <a:rPr lang="en-US" baseline="0" dirty="0"/>
                        <a:t>Variable: 6000 per plane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312713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10982237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Alternative use cases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368550" y="3175000"/>
            <a:ext cx="17667144" cy="2274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dirty="0"/>
              <a:t>In case of emergency / tend to use the conventional washroom</a:t>
            </a:r>
          </a:p>
          <a:p>
            <a:pPr marL="685800" indent="-685800">
              <a:buFontTx/>
              <a:buChar char="-"/>
            </a:pPr>
            <a:r>
              <a:rPr lang="en-US" dirty="0"/>
              <a:t>1-2 conventional washrooms that is the least disruptive to operation</a:t>
            </a:r>
          </a:p>
          <a:p>
            <a:pPr marL="685800" indent="-685800">
              <a:buFontTx/>
              <a:buChar char="-"/>
            </a:pPr>
            <a:r>
              <a:rPr lang="en-US" dirty="0"/>
              <a:t>Optimize the flow while catering to alternatives</a:t>
            </a:r>
          </a:p>
        </p:txBody>
      </p:sp>
    </p:spTree>
    <p:extLst>
      <p:ext uri="{BB962C8B-B14F-4D97-AF65-F5344CB8AC3E}">
        <p14:creationId xmlns:p14="http://schemas.microsoft.com/office/powerpoint/2010/main" val="131699660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8330</TotalTime>
  <Words>448</Words>
  <Application>Microsoft Office PowerPoint</Application>
  <PresentationFormat>自訂</PresentationFormat>
  <Paragraphs>124</Paragraphs>
  <Slides>11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2" baseType="lpstr">
      <vt:lpstr>Avenir Book</vt:lpstr>
      <vt:lpstr>Avenir Light</vt:lpstr>
      <vt:lpstr>Gill Sans</vt:lpstr>
      <vt:lpstr>Raleway</vt:lpstr>
      <vt:lpstr>Roboto Light</vt:lpstr>
      <vt:lpstr>Arial</vt:lpstr>
      <vt:lpstr>Calibri</vt:lpstr>
      <vt:lpstr>Calibri Light</vt:lpstr>
      <vt:lpstr>Goudy Old Style</vt:lpstr>
      <vt:lpstr>Mangal</vt:lpstr>
      <vt:lpstr>Office Theme</vt:lpstr>
      <vt:lpstr>PowerPoint 簡報</vt:lpstr>
      <vt:lpstr>PowerPoint 簡報</vt:lpstr>
      <vt:lpstr>Queue on the Cloud</vt:lpstr>
      <vt:lpstr>LIVE DEMO</vt:lpstr>
      <vt:lpstr>PowerPoint 簡報</vt:lpstr>
      <vt:lpstr> Thank you!</vt:lpstr>
      <vt:lpstr>PowerPoint 簡報</vt:lpstr>
      <vt:lpstr>Competitive Advantage</vt:lpstr>
      <vt:lpstr>Competitive Advantage</vt:lpstr>
      <vt:lpstr>Competitive Advantage</vt:lpstr>
      <vt:lpstr>Competitive Advantage</vt:lpstr>
    </vt:vector>
  </TitlesOfParts>
  <Company>Ergun Kayis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Mirije Shefiti</dc:creator>
  <cp:lastModifiedBy>Bill Chan</cp:lastModifiedBy>
  <cp:revision>1218</cp:revision>
  <cp:lastPrinted>2015-03-02T20:38:25Z</cp:lastPrinted>
  <dcterms:created xsi:type="dcterms:W3CDTF">2014-07-08T04:55:45Z</dcterms:created>
  <dcterms:modified xsi:type="dcterms:W3CDTF">2018-11-04T03:38:47Z</dcterms:modified>
</cp:coreProperties>
</file>